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1" r:id="rId1"/>
  </p:sldMasterIdLst>
  <p:notesMasterIdLst>
    <p:notesMasterId r:id="rId92"/>
  </p:notesMasterIdLst>
  <p:handoutMasterIdLst>
    <p:handoutMasterId r:id="rId93"/>
  </p:handoutMasterIdLst>
  <p:sldIdLst>
    <p:sldId id="453" r:id="rId2"/>
    <p:sldId id="265" r:id="rId3"/>
    <p:sldId id="414" r:id="rId4"/>
    <p:sldId id="543" r:id="rId5"/>
    <p:sldId id="458" r:id="rId6"/>
    <p:sldId id="544" r:id="rId7"/>
    <p:sldId id="454" r:id="rId8"/>
    <p:sldId id="459" r:id="rId9"/>
    <p:sldId id="464" r:id="rId10"/>
    <p:sldId id="465" r:id="rId11"/>
    <p:sldId id="466" r:id="rId12"/>
    <p:sldId id="467" r:id="rId13"/>
    <p:sldId id="476" r:id="rId14"/>
    <p:sldId id="468" r:id="rId15"/>
    <p:sldId id="472" r:id="rId16"/>
    <p:sldId id="473" r:id="rId17"/>
    <p:sldId id="474" r:id="rId18"/>
    <p:sldId id="475" r:id="rId19"/>
    <p:sldId id="471" r:id="rId20"/>
    <p:sldId id="470" r:id="rId21"/>
    <p:sldId id="483" r:id="rId22"/>
    <p:sldId id="478" r:id="rId23"/>
    <p:sldId id="480" r:id="rId24"/>
    <p:sldId id="481" r:id="rId25"/>
    <p:sldId id="482" r:id="rId26"/>
    <p:sldId id="477" r:id="rId27"/>
    <p:sldId id="455" r:id="rId28"/>
    <p:sldId id="479" r:id="rId29"/>
    <p:sldId id="485" r:id="rId30"/>
    <p:sldId id="486" r:id="rId31"/>
    <p:sldId id="487" r:id="rId32"/>
    <p:sldId id="484" r:id="rId33"/>
    <p:sldId id="488" r:id="rId34"/>
    <p:sldId id="489" r:id="rId35"/>
    <p:sldId id="490" r:id="rId36"/>
    <p:sldId id="491" r:id="rId37"/>
    <p:sldId id="518" r:id="rId38"/>
    <p:sldId id="469" r:id="rId39"/>
    <p:sldId id="493" r:id="rId40"/>
    <p:sldId id="495" r:id="rId41"/>
    <p:sldId id="519" r:id="rId42"/>
    <p:sldId id="494" r:id="rId43"/>
    <p:sldId id="496" r:id="rId44"/>
    <p:sldId id="497" r:id="rId45"/>
    <p:sldId id="498" r:id="rId46"/>
    <p:sldId id="499" r:id="rId47"/>
    <p:sldId id="492" r:id="rId48"/>
    <p:sldId id="501" r:id="rId49"/>
    <p:sldId id="456" r:id="rId50"/>
    <p:sldId id="500" r:id="rId51"/>
    <p:sldId id="503" r:id="rId52"/>
    <p:sldId id="502" r:id="rId53"/>
    <p:sldId id="504" r:id="rId54"/>
    <p:sldId id="506" r:id="rId55"/>
    <p:sldId id="507" r:id="rId56"/>
    <p:sldId id="508" r:id="rId57"/>
    <p:sldId id="509" r:id="rId58"/>
    <p:sldId id="511" r:id="rId59"/>
    <p:sldId id="510" r:id="rId60"/>
    <p:sldId id="512" r:id="rId61"/>
    <p:sldId id="513" r:id="rId62"/>
    <p:sldId id="505" r:id="rId63"/>
    <p:sldId id="516" r:id="rId64"/>
    <p:sldId id="517" r:id="rId65"/>
    <p:sldId id="520" r:id="rId66"/>
    <p:sldId id="514" r:id="rId67"/>
    <p:sldId id="522" r:id="rId68"/>
    <p:sldId id="523" r:id="rId69"/>
    <p:sldId id="524" r:id="rId70"/>
    <p:sldId id="525" r:id="rId71"/>
    <p:sldId id="526" r:id="rId72"/>
    <p:sldId id="527" r:id="rId73"/>
    <p:sldId id="528" r:id="rId74"/>
    <p:sldId id="457" r:id="rId75"/>
    <p:sldId id="521" r:id="rId76"/>
    <p:sldId id="530" r:id="rId77"/>
    <p:sldId id="531" r:id="rId78"/>
    <p:sldId id="532" r:id="rId79"/>
    <p:sldId id="533" r:id="rId80"/>
    <p:sldId id="542" r:id="rId81"/>
    <p:sldId id="536" r:id="rId82"/>
    <p:sldId id="537" r:id="rId83"/>
    <p:sldId id="538" r:id="rId84"/>
    <p:sldId id="539" r:id="rId85"/>
    <p:sldId id="540" r:id="rId86"/>
    <p:sldId id="541" r:id="rId87"/>
    <p:sldId id="534" r:id="rId88"/>
    <p:sldId id="535" r:id="rId89"/>
    <p:sldId id="401" r:id="rId90"/>
    <p:sldId id="427" r:id="rId91"/>
  </p:sldIdLst>
  <p:sldSz cx="24382413" cy="13684250"/>
  <p:notesSz cx="6858000" cy="9144000"/>
  <p:defaultTextStyle>
    <a:defPPr>
      <a:defRPr lang="en-US"/>
    </a:defPPr>
    <a:lvl1pPr marL="0" algn="l" defTabSz="1827154" rtl="0" eaLnBrk="1" latinLnBrk="0" hangingPunct="1">
      <a:defRPr sz="3597" kern="1200">
        <a:solidFill>
          <a:schemeClr val="tx1"/>
        </a:solidFill>
        <a:latin typeface="+mn-lt"/>
        <a:ea typeface="+mn-ea"/>
        <a:cs typeface="+mn-cs"/>
      </a:defRPr>
    </a:lvl1pPr>
    <a:lvl2pPr marL="913577" algn="l" defTabSz="1827154" rtl="0" eaLnBrk="1" latinLnBrk="0" hangingPunct="1">
      <a:defRPr sz="3597" kern="1200">
        <a:solidFill>
          <a:schemeClr val="tx1"/>
        </a:solidFill>
        <a:latin typeface="+mn-lt"/>
        <a:ea typeface="+mn-ea"/>
        <a:cs typeface="+mn-cs"/>
      </a:defRPr>
    </a:lvl2pPr>
    <a:lvl3pPr marL="1827154" algn="l" defTabSz="1827154" rtl="0" eaLnBrk="1" latinLnBrk="0" hangingPunct="1">
      <a:defRPr sz="3597" kern="1200">
        <a:solidFill>
          <a:schemeClr val="tx1"/>
        </a:solidFill>
        <a:latin typeface="+mn-lt"/>
        <a:ea typeface="+mn-ea"/>
        <a:cs typeface="+mn-cs"/>
      </a:defRPr>
    </a:lvl3pPr>
    <a:lvl4pPr marL="2740731" algn="l" defTabSz="1827154" rtl="0" eaLnBrk="1" latinLnBrk="0" hangingPunct="1">
      <a:defRPr sz="3597" kern="1200">
        <a:solidFill>
          <a:schemeClr val="tx1"/>
        </a:solidFill>
        <a:latin typeface="+mn-lt"/>
        <a:ea typeface="+mn-ea"/>
        <a:cs typeface="+mn-cs"/>
      </a:defRPr>
    </a:lvl4pPr>
    <a:lvl5pPr marL="3654308" algn="l" defTabSz="1827154" rtl="0" eaLnBrk="1" latinLnBrk="0" hangingPunct="1">
      <a:defRPr sz="3597" kern="1200">
        <a:solidFill>
          <a:schemeClr val="tx1"/>
        </a:solidFill>
        <a:latin typeface="+mn-lt"/>
        <a:ea typeface="+mn-ea"/>
        <a:cs typeface="+mn-cs"/>
      </a:defRPr>
    </a:lvl5pPr>
    <a:lvl6pPr marL="4567885" algn="l" defTabSz="1827154" rtl="0" eaLnBrk="1" latinLnBrk="0" hangingPunct="1">
      <a:defRPr sz="3597" kern="1200">
        <a:solidFill>
          <a:schemeClr val="tx1"/>
        </a:solidFill>
        <a:latin typeface="+mn-lt"/>
        <a:ea typeface="+mn-ea"/>
        <a:cs typeface="+mn-cs"/>
      </a:defRPr>
    </a:lvl6pPr>
    <a:lvl7pPr marL="5481462" algn="l" defTabSz="1827154" rtl="0" eaLnBrk="1" latinLnBrk="0" hangingPunct="1">
      <a:defRPr sz="3597" kern="1200">
        <a:solidFill>
          <a:schemeClr val="tx1"/>
        </a:solidFill>
        <a:latin typeface="+mn-lt"/>
        <a:ea typeface="+mn-ea"/>
        <a:cs typeface="+mn-cs"/>
      </a:defRPr>
    </a:lvl7pPr>
    <a:lvl8pPr marL="6395039" algn="l" defTabSz="1827154" rtl="0" eaLnBrk="1" latinLnBrk="0" hangingPunct="1">
      <a:defRPr sz="3597" kern="1200">
        <a:solidFill>
          <a:schemeClr val="tx1"/>
        </a:solidFill>
        <a:latin typeface="+mn-lt"/>
        <a:ea typeface="+mn-ea"/>
        <a:cs typeface="+mn-cs"/>
      </a:defRPr>
    </a:lvl8pPr>
    <a:lvl9pPr marL="7308616" algn="l" defTabSz="1827154" rtl="0" eaLnBrk="1" latinLnBrk="0" hangingPunct="1">
      <a:defRPr sz="3597"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4310">
          <p15:clr>
            <a:srgbClr val="A4A3A4"/>
          </p15:clr>
        </p15:guide>
        <p15:guide id="4"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26"/>
    <a:srgbClr val="141414"/>
    <a:srgbClr val="E5E5E5"/>
    <a:srgbClr val="707070"/>
    <a:srgbClr val="1464BC"/>
    <a:srgbClr val="D84617"/>
    <a:srgbClr val="CCCCCC"/>
    <a:srgbClr val="FFAB19"/>
    <a:srgbClr val="140A6C"/>
    <a:srgbClr val="0ABC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23"/>
    <p:restoredTop sz="94761"/>
  </p:normalViewPr>
  <p:slideViewPr>
    <p:cSldViewPr snapToObjects="1" showGuides="1">
      <p:cViewPr varScale="1">
        <p:scale>
          <a:sx n="58" d="100"/>
          <a:sy n="58" d="100"/>
        </p:scale>
        <p:origin x="204" y="90"/>
      </p:cViewPr>
      <p:guideLst>
        <p:guide orient="horz" pos="4310"/>
        <p:guide pos="7680"/>
      </p:guideLst>
    </p:cSldViewPr>
  </p:slideViewPr>
  <p:notesTextViewPr>
    <p:cViewPr>
      <p:scale>
        <a:sx n="1" d="1"/>
        <a:sy n="1" d="1"/>
      </p:scale>
      <p:origin x="0" y="0"/>
    </p:cViewPr>
  </p:notesTextViewPr>
  <p:notesViewPr>
    <p:cSldViewPr snapToObjects="1" showGuides="1">
      <p:cViewPr varScale="1">
        <p:scale>
          <a:sx n="120" d="100"/>
          <a:sy n="120" d="100"/>
        </p:scale>
        <p:origin x="389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image" Target="../media/image10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7D1B3A-E4DE-0F44-B4A4-101987DE24FC}" type="datetimeFigureOut">
              <a:rPr lang="en-US" smtClean="0"/>
              <a:t>6/18/2018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143C5-8A36-6547-B70A-C845B9C1D821}" type="slidenum">
              <a:rPr lang="en-US" smtClean="0"/>
              <a:t>‹#›</a:t>
            </a:fld>
            <a:endParaRPr lang="en-US" dirty="0"/>
          </a:p>
        </p:txBody>
      </p:sp>
    </p:spTree>
    <p:extLst>
      <p:ext uri="{BB962C8B-B14F-4D97-AF65-F5344CB8AC3E}">
        <p14:creationId xmlns:p14="http://schemas.microsoft.com/office/powerpoint/2010/main" val="578860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7CB9B-27F9-BD41-BF86-C637AA15812F}" type="datetimeFigureOut">
              <a:rPr lang="en-US" smtClean="0"/>
              <a:t>6/18/2018</a:t>
            </a:fld>
            <a:endParaRPr lang="en-US" dirty="0"/>
          </a:p>
        </p:txBody>
      </p:sp>
      <p:sp>
        <p:nvSpPr>
          <p:cNvPr id="4" name="Slide Image Placeholder 3"/>
          <p:cNvSpPr>
            <a:spLocks noGrp="1" noRot="1" noChangeAspect="1"/>
          </p:cNvSpPr>
          <p:nvPr>
            <p:ph type="sldImg" idx="2"/>
          </p:nvPr>
        </p:nvSpPr>
        <p:spPr>
          <a:xfrm>
            <a:off x="681038" y="1143000"/>
            <a:ext cx="54959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91645-9184-3A4A-87C1-8CEB40295A37}" type="slidenum">
              <a:rPr lang="en-US" smtClean="0"/>
              <a:t>‹#›</a:t>
            </a:fld>
            <a:endParaRPr lang="en-US" dirty="0"/>
          </a:p>
        </p:txBody>
      </p:sp>
    </p:spTree>
    <p:extLst>
      <p:ext uri="{BB962C8B-B14F-4D97-AF65-F5344CB8AC3E}">
        <p14:creationId xmlns:p14="http://schemas.microsoft.com/office/powerpoint/2010/main" val="152177320"/>
      </p:ext>
    </p:extLst>
  </p:cSld>
  <p:clrMap bg1="lt1" tx1="dk1" bg2="lt2" tx2="dk2" accent1="accent1" accent2="accent2" accent3="accent3" accent4="accent4" accent5="accent5" accent6="accent6" hlink="hlink" folHlink="folHlink"/>
  <p:notesStyle>
    <a:lvl1pPr marL="0" algn="l" defTabSz="1827154" rtl="0" eaLnBrk="1" latinLnBrk="0" hangingPunct="1">
      <a:defRPr sz="2398" kern="1200">
        <a:solidFill>
          <a:schemeClr val="tx1"/>
        </a:solidFill>
        <a:latin typeface="+mn-lt"/>
        <a:ea typeface="+mn-ea"/>
        <a:cs typeface="+mn-cs"/>
      </a:defRPr>
    </a:lvl1pPr>
    <a:lvl2pPr marL="913577" algn="l" defTabSz="1827154" rtl="0" eaLnBrk="1" latinLnBrk="0" hangingPunct="1">
      <a:defRPr sz="2398" kern="1200">
        <a:solidFill>
          <a:schemeClr val="tx1"/>
        </a:solidFill>
        <a:latin typeface="+mn-lt"/>
        <a:ea typeface="+mn-ea"/>
        <a:cs typeface="+mn-cs"/>
      </a:defRPr>
    </a:lvl2pPr>
    <a:lvl3pPr marL="1827154" algn="l" defTabSz="1827154" rtl="0" eaLnBrk="1" latinLnBrk="0" hangingPunct="1">
      <a:defRPr sz="2398" kern="1200">
        <a:solidFill>
          <a:schemeClr val="tx1"/>
        </a:solidFill>
        <a:latin typeface="+mn-lt"/>
        <a:ea typeface="+mn-ea"/>
        <a:cs typeface="+mn-cs"/>
      </a:defRPr>
    </a:lvl3pPr>
    <a:lvl4pPr marL="2740731" algn="l" defTabSz="1827154" rtl="0" eaLnBrk="1" latinLnBrk="0" hangingPunct="1">
      <a:defRPr sz="2398" kern="1200">
        <a:solidFill>
          <a:schemeClr val="tx1"/>
        </a:solidFill>
        <a:latin typeface="+mn-lt"/>
        <a:ea typeface="+mn-ea"/>
        <a:cs typeface="+mn-cs"/>
      </a:defRPr>
    </a:lvl4pPr>
    <a:lvl5pPr marL="3654308" algn="l" defTabSz="1827154" rtl="0" eaLnBrk="1" latinLnBrk="0" hangingPunct="1">
      <a:defRPr sz="2398" kern="1200">
        <a:solidFill>
          <a:schemeClr val="tx1"/>
        </a:solidFill>
        <a:latin typeface="+mn-lt"/>
        <a:ea typeface="+mn-ea"/>
        <a:cs typeface="+mn-cs"/>
      </a:defRPr>
    </a:lvl5pPr>
    <a:lvl6pPr marL="4567885" algn="l" defTabSz="1827154" rtl="0" eaLnBrk="1" latinLnBrk="0" hangingPunct="1">
      <a:defRPr sz="2398" kern="1200">
        <a:solidFill>
          <a:schemeClr val="tx1"/>
        </a:solidFill>
        <a:latin typeface="+mn-lt"/>
        <a:ea typeface="+mn-ea"/>
        <a:cs typeface="+mn-cs"/>
      </a:defRPr>
    </a:lvl6pPr>
    <a:lvl7pPr marL="5481462" algn="l" defTabSz="1827154" rtl="0" eaLnBrk="1" latinLnBrk="0" hangingPunct="1">
      <a:defRPr sz="2398" kern="1200">
        <a:solidFill>
          <a:schemeClr val="tx1"/>
        </a:solidFill>
        <a:latin typeface="+mn-lt"/>
        <a:ea typeface="+mn-ea"/>
        <a:cs typeface="+mn-cs"/>
      </a:defRPr>
    </a:lvl7pPr>
    <a:lvl8pPr marL="6395039" algn="l" defTabSz="1827154" rtl="0" eaLnBrk="1" latinLnBrk="0" hangingPunct="1">
      <a:defRPr sz="2398" kern="1200">
        <a:solidFill>
          <a:schemeClr val="tx1"/>
        </a:solidFill>
        <a:latin typeface="+mn-lt"/>
        <a:ea typeface="+mn-ea"/>
        <a:cs typeface="+mn-cs"/>
      </a:defRPr>
    </a:lvl8pPr>
    <a:lvl9pPr marL="7308616" algn="l" defTabSz="1827154" rtl="0" eaLnBrk="1" latinLnBrk="0" hangingPunct="1">
      <a:defRPr sz="239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1.xml"/><Relationship Id="rId4" Type="http://schemas.openxmlformats.org/officeDocument/2006/relationships/image" Target="../media/image23.emf"/></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pgs-soft.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Talk Title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NAME  ·  SPEAKER TITLE  ·  @SOCIALMEDIA</a:t>
            </a:r>
          </a:p>
        </p:txBody>
      </p:sp>
      <p:sp>
        <p:nvSpPr>
          <p:cNvPr id="16" name="Subtitle"/>
          <p:cNvSpPr>
            <a:spLocks noGrp="1"/>
          </p:cNvSpPr>
          <p:nvPr>
            <p:ph type="body" sz="quarter" idx="18" hasCustomPrompt="1"/>
          </p:nvPr>
        </p:nvSpPr>
        <p:spPr>
          <a:xfrm>
            <a:off x="182245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Subtitle</a:t>
            </a:r>
          </a:p>
        </p:txBody>
      </p:sp>
      <p:sp>
        <p:nvSpPr>
          <p:cNvPr id="8" name="Rectangle"/>
          <p:cNvSpPr>
            <a:spLocks noGrp="1" noChangeAspect="1"/>
          </p:cNvSpPr>
          <p:nvPr>
            <p:ph type="body" sz="quarter" idx="24" hasCustomPrompt="1"/>
          </p:nvPr>
        </p:nvSpPr>
        <p:spPr>
          <a:xfrm>
            <a:off x="11278800" y="9387535"/>
            <a:ext cx="1800000" cy="1800000"/>
          </a:xfrm>
          <a:prstGeom prst="roundRect">
            <a:avLst>
              <a:gd name="adj" fmla="val 0"/>
            </a:avLst>
          </a:prstGeom>
          <a:noFill/>
          <a:ln w="12700">
            <a:solidFill>
              <a:schemeClr val="bg1"/>
            </a:solid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
        <p:nvSpPr>
          <p:cNvPr id="12" name="yoda.jpg"/>
          <p:cNvSpPr>
            <a:spLocks noGrp="1"/>
          </p:cNvSpPr>
          <p:nvPr>
            <p:ph type="pic" sz="quarter" idx="16" hasCustomPrompt="1"/>
          </p:nvPr>
        </p:nvSpPr>
        <p:spPr>
          <a:xfrm>
            <a:off x="11418290" y="9523366"/>
            <a:ext cx="1547420" cy="1547420"/>
          </a:xfrm>
          <a:prstGeom prst="rect">
            <a:avLst/>
          </a:prstGeom>
          <a:blipFill>
            <a:blip r:embed="rId3"/>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White-right">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5B73964F-CE09-8F47-A7C0-052ECE2861A3}" type="slidenum">
              <a:rPr lang="en-US" smtClean="0"/>
              <a:pPr/>
              <a:t>‹#›</a:t>
            </a:fld>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iWatch - details">
    <p:bg>
      <p:bgPr>
        <a:solidFill>
          <a:srgbClr val="FFFFFF"/>
        </a:solidFill>
        <a:effectLst/>
      </p:bgPr>
    </p:bg>
    <p:spTree>
      <p:nvGrpSpPr>
        <p:cNvPr id="1" name=""/>
        <p:cNvGrpSpPr/>
        <p:nvPr/>
      </p:nvGrpSpPr>
      <p:grpSpPr>
        <a:xfrm>
          <a:off x="0" y="0"/>
          <a:ext cx="0" cy="0"/>
          <a:chOff x="0" y="0"/>
          <a:chExt cx="0" cy="0"/>
        </a:xfrm>
      </p:grpSpPr>
      <p:pic>
        <p:nvPicPr>
          <p:cNvPr id="1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2814" y="1903472"/>
            <a:ext cx="7075076" cy="12859533"/>
          </a:xfrm>
          <a:prstGeom prst="rect">
            <a:avLst/>
          </a:prstGeom>
          <a:ln w="12700">
            <a:miter lim="400000"/>
          </a:ln>
          <a:effectLst>
            <a:outerShdw blurRad="38100" dir="5400000" rotWithShape="0">
              <a:srgbClr val="000000">
                <a:alpha val="50000"/>
              </a:srgbClr>
            </a:outerShdw>
          </a:effectLst>
        </p:spPr>
      </p:pic>
      <p:sp>
        <p:nvSpPr>
          <p:cNvPr id="16" name="yoda.jpg"/>
          <p:cNvSpPr>
            <a:spLocks noGrp="1" noChangeAspect="1"/>
          </p:cNvSpPr>
          <p:nvPr>
            <p:ph type="pic" sz="quarter" idx="16" hasCustomPrompt="1"/>
          </p:nvPr>
        </p:nvSpPr>
        <p:spPr>
          <a:xfrm>
            <a:off x="8976120" y="4658315"/>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Subtitle"/>
          <p:cNvSpPr>
            <a:spLocks noGrp="1"/>
          </p:cNvSpPr>
          <p:nvPr>
            <p:ph type="body" sz="quarter" idx="21" hasCustomPrompt="1"/>
          </p:nvPr>
        </p:nvSpPr>
        <p:spPr>
          <a:xfrm>
            <a:off x="1606030" y="568999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12835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06310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53571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4917649"/>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9336271"/>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5244882"/>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10717490"/>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iWatch - nav flow">
    <p:bg>
      <p:bgPr>
        <a:solidFill>
          <a:srgbClr val="FFFFFF"/>
        </a:solidFill>
        <a:effectLst/>
      </p:bgPr>
    </p:bg>
    <p:spTree>
      <p:nvGrpSpPr>
        <p:cNvPr id="1" name=""/>
        <p:cNvGrpSpPr/>
        <p:nvPr/>
      </p:nvGrpSpPr>
      <p:grpSpPr>
        <a:xfrm>
          <a:off x="0" y="0"/>
          <a:ext cx="0" cy="0"/>
          <a:chOff x="0" y="0"/>
          <a:chExt cx="0" cy="0"/>
        </a:xfrm>
      </p:grpSpPr>
      <p:pic>
        <p:nvPicPr>
          <p:cNvPr id="1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1200" y="2233177"/>
            <a:ext cx="4677416" cy="8501587"/>
          </a:xfrm>
          <a:prstGeom prst="rect">
            <a:avLst/>
          </a:prstGeom>
          <a:ln w="12700">
            <a:miter lim="400000"/>
          </a:ln>
          <a:effectLst>
            <a:outerShdw blurRad="38100" dir="5400000" rotWithShape="0">
              <a:srgbClr val="000000">
                <a:alpha val="50000"/>
              </a:srgbClr>
            </a:outerShdw>
          </a:effectLst>
        </p:spPr>
      </p:pic>
      <p:sp>
        <p:nvSpPr>
          <p:cNvPr id="12" name="yoda.jpg"/>
          <p:cNvSpPr>
            <a:spLocks noGrp="1" noChangeAspect="1"/>
          </p:cNvSpPr>
          <p:nvPr>
            <p:ph type="pic" sz="quarter" idx="25" hasCustomPrompt="1"/>
          </p:nvPr>
        </p:nvSpPr>
        <p:spPr>
          <a:xfrm>
            <a:off x="6762849" y="4068268"/>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13"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09200" y="2232000"/>
            <a:ext cx="4677416" cy="8501587"/>
          </a:xfrm>
          <a:prstGeom prst="rect">
            <a:avLst/>
          </a:prstGeom>
          <a:ln w="12700">
            <a:miter lim="400000"/>
          </a:ln>
          <a:effectLst>
            <a:outerShdw blurRad="38100" dir="5400000" rotWithShape="0">
              <a:srgbClr val="000000">
                <a:alpha val="50000"/>
              </a:srgbClr>
            </a:outerShdw>
          </a:effectLst>
        </p:spPr>
      </p:pic>
      <p:sp>
        <p:nvSpPr>
          <p:cNvPr id="14" name="yoda.jpg"/>
          <p:cNvSpPr>
            <a:spLocks noGrp="1" noChangeAspect="1"/>
          </p:cNvSpPr>
          <p:nvPr>
            <p:ph type="pic" sz="quarter" idx="26" hasCustomPrompt="1"/>
          </p:nvPr>
        </p:nvSpPr>
        <p:spPr>
          <a:xfrm>
            <a:off x="13531601" y="4067091"/>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8" name="Screen name"/>
          <p:cNvSpPr txBox="1">
            <a:spLocks noGrp="1"/>
          </p:cNvSpPr>
          <p:nvPr>
            <p:ph type="body" sz="quarter" idx="24" hasCustomPrompt="1"/>
          </p:nvPr>
        </p:nvSpPr>
        <p:spPr>
          <a:xfrm>
            <a:off x="13327708"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6559708"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843698"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iWatch - gallery">
    <p:bg>
      <p:bgPr>
        <a:solidFill>
          <a:srgbClr val="FFFFFF"/>
        </a:solidFill>
        <a:effectLst/>
      </p:bgPr>
    </p:bg>
    <p:spTree>
      <p:nvGrpSpPr>
        <p:cNvPr id="1" name=""/>
        <p:cNvGrpSpPr/>
        <p:nvPr/>
      </p:nvGrpSpPr>
      <p:grpSpPr>
        <a:xfrm>
          <a:off x="0" y="0"/>
          <a:ext cx="0" cy="0"/>
          <a:chOff x="0" y="0"/>
          <a:chExt cx="0" cy="0"/>
        </a:xfrm>
      </p:grpSpPr>
      <p:sp>
        <p:nvSpPr>
          <p:cNvPr id="18" name="Screen name"/>
          <p:cNvSpPr txBox="1">
            <a:spLocks noGrp="1"/>
          </p:cNvSpPr>
          <p:nvPr>
            <p:ph type="body" sz="quarter" idx="24" hasCustomPrompt="1"/>
          </p:nvPr>
        </p:nvSpPr>
        <p:spPr>
          <a:xfrm>
            <a:off x="12577530"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7219852"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3" name="Screen name"/>
          <p:cNvSpPr txBox="1">
            <a:spLocks noGrp="1"/>
          </p:cNvSpPr>
          <p:nvPr>
            <p:ph type="body" sz="quarter" idx="26" hasCustomPrompt="1"/>
          </p:nvPr>
        </p:nvSpPr>
        <p:spPr>
          <a:xfrm>
            <a:off x="1862174"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3" name="Screen name"/>
          <p:cNvSpPr txBox="1">
            <a:spLocks noGrp="1"/>
          </p:cNvSpPr>
          <p:nvPr>
            <p:ph type="body" sz="quarter" idx="28" hasCustomPrompt="1"/>
          </p:nvPr>
        </p:nvSpPr>
        <p:spPr>
          <a:xfrm>
            <a:off x="17935207"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0080" y="2264156"/>
            <a:ext cx="4677416" cy="8501587"/>
          </a:xfrm>
          <a:prstGeom prst="rect">
            <a:avLst/>
          </a:prstGeom>
          <a:ln w="12700">
            <a:miter lim="400000"/>
          </a:ln>
          <a:effectLst>
            <a:outerShdw blurRad="38100" dir="5400000" rotWithShape="0">
              <a:srgbClr val="000000">
                <a:alpha val="50000"/>
              </a:srgbClr>
            </a:outerShdw>
          </a:effectLst>
        </p:spPr>
      </p:pic>
      <p:sp>
        <p:nvSpPr>
          <p:cNvPr id="20" name="yoda.jpg"/>
          <p:cNvSpPr>
            <a:spLocks noGrp="1" noChangeAspect="1"/>
          </p:cNvSpPr>
          <p:nvPr>
            <p:ph type="pic" sz="quarter" idx="25" hasCustomPrompt="1"/>
          </p:nvPr>
        </p:nvSpPr>
        <p:spPr>
          <a:xfrm>
            <a:off x="201032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25341" y="2264156"/>
            <a:ext cx="4677416" cy="8501587"/>
          </a:xfrm>
          <a:prstGeom prst="rect">
            <a:avLst/>
          </a:prstGeom>
          <a:ln w="12700">
            <a:miter lim="400000"/>
          </a:ln>
          <a:effectLst>
            <a:outerShdw blurRad="38100" dir="5400000" rotWithShape="0">
              <a:srgbClr val="000000">
                <a:alpha val="50000"/>
              </a:srgbClr>
            </a:outerShdw>
          </a:effectLst>
        </p:spPr>
      </p:pic>
      <p:sp>
        <p:nvSpPr>
          <p:cNvPr id="24" name="yoda.jpg"/>
          <p:cNvSpPr>
            <a:spLocks noGrp="1" noChangeAspect="1"/>
          </p:cNvSpPr>
          <p:nvPr>
            <p:ph type="pic" sz="quarter" idx="29" hasCustomPrompt="1"/>
          </p:nvPr>
        </p:nvSpPr>
        <p:spPr>
          <a:xfrm>
            <a:off x="7441500"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60602" y="2264156"/>
            <a:ext cx="4677416" cy="8501587"/>
          </a:xfrm>
          <a:prstGeom prst="rect">
            <a:avLst/>
          </a:prstGeom>
          <a:ln w="12700">
            <a:miter lim="400000"/>
          </a:ln>
          <a:effectLst>
            <a:outerShdw blurRad="38100" dir="5400000" rotWithShape="0">
              <a:srgbClr val="000000">
                <a:alpha val="50000"/>
              </a:srgbClr>
            </a:outerShdw>
          </a:effectLst>
        </p:spPr>
      </p:pic>
      <p:sp>
        <p:nvSpPr>
          <p:cNvPr id="26" name="yoda.jpg"/>
          <p:cNvSpPr>
            <a:spLocks noGrp="1" noChangeAspect="1"/>
          </p:cNvSpPr>
          <p:nvPr>
            <p:ph type="pic" sz="quarter" idx="30" hasCustomPrompt="1"/>
          </p:nvPr>
        </p:nvSpPr>
        <p:spPr>
          <a:xfrm>
            <a:off x="12883529"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5862" y="2264156"/>
            <a:ext cx="4677416" cy="8501587"/>
          </a:xfrm>
          <a:prstGeom prst="rect">
            <a:avLst/>
          </a:prstGeom>
          <a:ln w="12700">
            <a:miter lim="400000"/>
          </a:ln>
          <a:effectLst>
            <a:outerShdw blurRad="38100" dir="5400000" rotWithShape="0">
              <a:srgbClr val="000000">
                <a:alpha val="50000"/>
              </a:srgbClr>
            </a:outerShdw>
          </a:effectLst>
        </p:spPr>
      </p:pic>
      <p:sp>
        <p:nvSpPr>
          <p:cNvPr id="29" name="yoda.jpg"/>
          <p:cNvSpPr>
            <a:spLocks noGrp="1" noChangeAspect="1"/>
          </p:cNvSpPr>
          <p:nvPr>
            <p:ph type="pic" sz="quarter" idx="31" hasCustomPrompt="1"/>
          </p:nvPr>
        </p:nvSpPr>
        <p:spPr>
          <a:xfrm>
            <a:off x="1831751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ig hero screen">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20737513"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allery 1">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allery 2">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allery 3">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5" name="Picture Placeholder 2"/>
          <p:cNvSpPr>
            <a:spLocks noGrp="1" noChangeAspect="1"/>
          </p:cNvSpPr>
          <p:nvPr>
            <p:ph type="pic" sz="quarter" idx="13"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allery 4">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6" name="Picture Placeholder 2"/>
          <p:cNvSpPr>
            <a:spLocks noGrp="1" noChangeAspect="1"/>
          </p:cNvSpPr>
          <p:nvPr>
            <p:ph type="pic" sz="quarter" idx="13"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7" name="Picture Placeholder 2"/>
          <p:cNvSpPr>
            <a:spLocks noGrp="1" noChangeAspect="1"/>
          </p:cNvSpPr>
          <p:nvPr>
            <p:ph type="pic" sz="quarter" idx="14"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bg1"/>
        </a:solidFill>
        <a:effectLst/>
      </p:bgPr>
    </p:bg>
    <p:spTree>
      <p:nvGrpSpPr>
        <p:cNvPr id="1" name=""/>
        <p:cNvGrpSpPr/>
        <p:nvPr/>
      </p:nvGrpSpPr>
      <p:grpSpPr>
        <a:xfrm>
          <a:off x="0" y="0"/>
          <a:ext cx="0" cy="0"/>
          <a:chOff x="0" y="0"/>
          <a:chExt cx="0" cy="0"/>
        </a:xfrm>
      </p:grpSpPr>
      <p:sp>
        <p:nvSpPr>
          <p:cNvPr id="28" name="yoda.jpg"/>
          <p:cNvSpPr>
            <a:spLocks noGrp="1" noChangeAspect="1"/>
          </p:cNvSpPr>
          <p:nvPr>
            <p:ph type="pic" sz="quarter" idx="16" hasCustomPrompt="1"/>
          </p:nvPr>
        </p:nvSpPr>
        <p:spPr>
          <a:xfrm>
            <a:off x="3409200" y="3682800"/>
            <a:ext cx="6346800" cy="6346800"/>
          </a:xfrm>
          <a:prstGeom prst="rect">
            <a:avLst/>
          </a:prstGeom>
          <a:blipFill dpi="0" rotWithShape="1">
            <a:blip r:embed="rId2"/>
            <a:srcRect/>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2190413" y="5936400"/>
            <a:ext cx="10369550"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Speaker Name</a:t>
            </a:r>
            <a:endParaRPr lang="en-US" dirty="0"/>
          </a:p>
        </p:txBody>
      </p:sp>
      <p:sp>
        <p:nvSpPr>
          <p:cNvPr id="2" name="Rectangle 1"/>
          <p:cNvSpPr/>
          <p:nvPr userDrawn="1"/>
        </p:nvSpPr>
        <p:spPr>
          <a:xfrm>
            <a:off x="12190413" y="4168800"/>
            <a:ext cx="8642046" cy="1323439"/>
          </a:xfrm>
          <a:prstGeom prst="rect">
            <a:avLst/>
          </a:prstGeom>
        </p:spPr>
        <p:txBody>
          <a:bodyPr wrap="none">
            <a:spAutoFit/>
          </a:bodyPr>
          <a:lstStyle/>
          <a:p>
            <a:r>
              <a:rPr lang="en-US" sz="8000" b="1" i="0" smtClean="0">
                <a:latin typeface="Arial" charset="0"/>
                <a:ea typeface="Arial" charset="0"/>
                <a:cs typeface="Arial" charset="0"/>
              </a:rPr>
              <a:t>Let’s get in touch</a:t>
            </a:r>
            <a:endParaRPr lang="en-US" sz="8000" b="1" i="0">
              <a:latin typeface="Arial" charset="0"/>
              <a:ea typeface="Arial" charset="0"/>
              <a:cs typeface="Arial" charset="0"/>
            </a:endParaRPr>
          </a:p>
        </p:txBody>
      </p:sp>
      <p:sp>
        <p:nvSpPr>
          <p:cNvPr id="9" name="Subtitle"/>
          <p:cNvSpPr>
            <a:spLocks noGrp="1"/>
          </p:cNvSpPr>
          <p:nvPr>
            <p:ph type="body" sz="quarter" idx="20" hasCustomPrompt="1"/>
          </p:nvPr>
        </p:nvSpPr>
        <p:spPr>
          <a:xfrm>
            <a:off x="13503349" y="7293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err="1" smtClean="0"/>
              <a:t>email@pgs-soft.com</a:t>
            </a:r>
            <a:endParaRPr lang="en-US" dirty="0"/>
          </a:p>
        </p:txBody>
      </p:sp>
      <p:sp>
        <p:nvSpPr>
          <p:cNvPr id="10" name="Subtitle"/>
          <p:cNvSpPr>
            <a:spLocks noGrp="1"/>
          </p:cNvSpPr>
          <p:nvPr>
            <p:ph type="body" sz="quarter" idx="21" hasCustomPrompt="1"/>
          </p:nvPr>
        </p:nvSpPr>
        <p:spPr>
          <a:xfrm>
            <a:off x="13503349" y="8409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a:t>
            </a:r>
            <a:r>
              <a:rPr lang="en-US" dirty="0" err="1" smtClean="0"/>
              <a:t>twitterhandle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92000" y="7486719"/>
            <a:ext cx="1015200" cy="62942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2190413" y="8485971"/>
            <a:ext cx="1015200" cy="862920"/>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solidFill>
          <a:schemeClr val="bg1"/>
        </a:solidFill>
        <a:effectLst/>
      </p:bgPr>
    </p:bg>
    <p:spTree>
      <p:nvGrpSpPr>
        <p:cNvPr id="1" name=""/>
        <p:cNvGrpSpPr/>
        <p:nvPr/>
      </p:nvGrpSpPr>
      <p:grpSpPr>
        <a:xfrm>
          <a:off x="0" y="0"/>
          <a:ext cx="0" cy="0"/>
          <a:chOff x="0" y="0"/>
          <a:chExt cx="0" cy="0"/>
        </a:xfrm>
      </p:grpSpPr>
      <p:pic>
        <p:nvPicPr>
          <p:cNvPr id="11" name="questions.pdf" descr="question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80314" y="3683000"/>
            <a:ext cx="6023428" cy="6350000"/>
          </a:xfrm>
          <a:prstGeom prst="rect">
            <a:avLst/>
          </a:prstGeom>
          <a:ln w="12700">
            <a:miter lim="400000"/>
          </a:ln>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_White-empty">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nfidential to PGS employees">
    <p:bg>
      <p:bgPr>
        <a:solidFill>
          <a:schemeClr val="bg1"/>
        </a:solidFill>
        <a:effectLst/>
      </p:bgPr>
    </p:bg>
    <p:spTree>
      <p:nvGrpSpPr>
        <p:cNvPr id="1" name=""/>
        <p:cNvGrpSpPr/>
        <p:nvPr/>
      </p:nvGrpSpPr>
      <p:grpSpPr>
        <a:xfrm>
          <a:off x="0" y="0"/>
          <a:ext cx="0" cy="0"/>
          <a:chOff x="0" y="0"/>
          <a:chExt cx="0" cy="0"/>
        </a:xfrm>
      </p:grpSpPr>
      <p:pic>
        <p:nvPicPr>
          <p:cNvPr id="4" name="no-tweets.pdf" descr="no-tweet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6932" y="3683000"/>
            <a:ext cx="5619470" cy="6350000"/>
          </a:xfrm>
          <a:prstGeom prst="rect">
            <a:avLst/>
          </a:prstGeom>
          <a:ln w="12700">
            <a:miter lim="400000"/>
          </a:ln>
        </p:spPr>
      </p:pic>
      <p:sp>
        <p:nvSpPr>
          <p:cNvPr id="5" name="Subtitle"/>
          <p:cNvSpPr>
            <a:spLocks noGrp="1"/>
          </p:cNvSpPr>
          <p:nvPr>
            <p:ph type="body" sz="quarter" idx="19" hasCustomPrompt="1"/>
          </p:nvPr>
        </p:nvSpPr>
        <p:spPr>
          <a:xfrm>
            <a:off x="12182291" y="5457617"/>
            <a:ext cx="10369550" cy="2800767"/>
          </a:xfrm>
          <a:prstGeom prst="rect">
            <a:avLst/>
          </a:prstGeom>
        </p:spPr>
        <p:txBody>
          <a:bodyPr anchor="ctr"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3600" b="1" i="0" spc="-36" baseline="0">
                <a:solidFill>
                  <a:srgbClr val="141414"/>
                </a:solidFill>
                <a:latin typeface="Arial" charset="0"/>
                <a:ea typeface="Arial" charset="0"/>
                <a:cs typeface="Arial" charset="0"/>
              </a:defRPr>
            </a:lvl1pPr>
          </a:lstStyle>
          <a:p>
            <a:pPr algn="l">
              <a:defRPr sz="3600" b="1" spc="-36"/>
            </a:pPr>
            <a:r>
              <a:rPr lang="en-US" sz="8000" dirty="0" smtClean="0">
                <a:latin typeface="Arial" charset="0"/>
                <a:ea typeface="Arial" charset="0"/>
                <a:cs typeface="Arial" charset="0"/>
              </a:rPr>
              <a:t>Confidential</a:t>
            </a:r>
          </a:p>
          <a:p>
            <a:pPr algn="l">
              <a:defRPr sz="3600" b="1" spc="-36"/>
            </a:pPr>
            <a:r>
              <a:rPr lang="en-US" sz="4800" b="0" dirty="0" smtClean="0">
                <a:latin typeface="Arial" charset="0"/>
                <a:ea typeface="Arial" charset="0"/>
                <a:cs typeface="Arial" charset="0"/>
              </a:rPr>
              <a:t>Next slides are private. </a:t>
            </a:r>
            <a:br>
              <a:rPr lang="en-US" sz="4800" b="0" dirty="0" smtClean="0">
                <a:latin typeface="Arial" charset="0"/>
                <a:ea typeface="Arial" charset="0"/>
                <a:cs typeface="Arial" charset="0"/>
              </a:rPr>
            </a:br>
            <a:r>
              <a:rPr lang="en-US" sz="4800" b="0" dirty="0" smtClean="0">
                <a:latin typeface="Arial" charset="0"/>
                <a:ea typeface="Arial" charset="0"/>
                <a:cs typeface="Arial" charset="0"/>
              </a:rPr>
              <a:t>No tweets, photos, sharing etc.</a:t>
            </a:r>
            <a:endParaRPr lang="en-US" sz="3600" b="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onfidential Bar Use Example">
    <p:bg>
      <p:bgPr>
        <a:solidFill>
          <a:schemeClr val="bg1"/>
        </a:solidFill>
        <a:effectLst/>
      </p:bgPr>
    </p:bg>
    <p:spTree>
      <p:nvGrpSpPr>
        <p:cNvPr id="1" name=""/>
        <p:cNvGrpSpPr/>
        <p:nvPr/>
      </p:nvGrpSpPr>
      <p:grpSpPr>
        <a:xfrm>
          <a:off x="0" y="0"/>
          <a:ext cx="0" cy="0"/>
          <a:chOff x="0" y="0"/>
          <a:chExt cx="0" cy="0"/>
        </a:xfrm>
      </p:grpSpPr>
      <p:sp>
        <p:nvSpPr>
          <p:cNvPr id="5" name="Rectangle"/>
          <p:cNvSpPr>
            <a:spLocks noGrp="1"/>
          </p:cNvSpPr>
          <p:nvPr>
            <p:ph type="body" sz="quarter" idx="24" hasCustomPrompt="1"/>
          </p:nvPr>
        </p:nvSpPr>
        <p:spPr>
          <a:xfrm>
            <a:off x="0" y="0"/>
            <a:ext cx="24379200" cy="1519200"/>
          </a:xfrm>
          <a:prstGeom prst="roundRect">
            <a:avLst>
              <a:gd name="adj" fmla="val 0"/>
            </a:avLst>
          </a:prstGeom>
          <a:solidFill>
            <a:srgbClr val="D84617"/>
          </a:solidFill>
          <a:ln w="12700">
            <a:noFill/>
          </a:ln>
        </p:spPr>
        <p:txBody>
          <a:bodyPr lIns="720000" tIns="720000" rIns="720000" bIns="720000" anchor="ctr">
            <a:noAutofit/>
          </a:bodyPr>
          <a:lstStyle>
            <a:lvl1pPr marL="0" indent="0" algn="ctr" defTabSz="825500">
              <a:spcBef>
                <a:spcPts val="0"/>
              </a:spcBef>
              <a:buSzTx/>
              <a:buNone/>
              <a:defRPr lang="en-US" sz="3600" b="1" spc="-36">
                <a:solidFill>
                  <a:schemeClr val="bg1"/>
                </a:solidFill>
                <a:effectLst/>
                <a:latin typeface="Arial" charset="0"/>
                <a:ea typeface="Arial" charset="0"/>
                <a:cs typeface="Arial" charset="0"/>
              </a:defRPr>
            </a:lvl1pPr>
          </a:lstStyle>
          <a:p>
            <a:pPr algn="ctr">
              <a:defRPr sz="3600" b="1" spc="-36"/>
            </a:pPr>
            <a:r>
              <a:rPr lang="en-US" sz="4800" dirty="0" smtClean="0">
                <a:solidFill>
                  <a:schemeClr val="bg1"/>
                </a:solidFill>
                <a:latin typeface="Arial" charset="0"/>
                <a:ea typeface="Arial" charset="0"/>
                <a:cs typeface="Arial" charset="0"/>
              </a:rPr>
              <a:t>CONFIDENTIAL - DO NOT SHARE</a:t>
            </a:r>
            <a:endParaRPr lang="en-US" sz="4800" b="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_Blue-center">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7" name="Group 6"/>
          <p:cNvGrpSpPr/>
          <p:nvPr userDrawn="1"/>
        </p:nvGrpSpPr>
        <p:grpSpPr>
          <a:xfrm>
            <a:off x="8856000" y="12042000"/>
            <a:ext cx="5646902" cy="533400"/>
            <a:chOff x="16630538" y="12039600"/>
            <a:chExt cx="5646902" cy="533400"/>
          </a:xfrm>
        </p:grpSpPr>
        <p:sp>
          <p:nvSpPr>
            <p:cNvPr id="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_Blue-right">
    <p:bg>
      <p:bgPr>
        <a:solidFill>
          <a:srgbClr val="140A6C"/>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_Blue-empty">
    <p:bg>
      <p:bgPr>
        <a:solidFill>
          <a:srgbClr val="140A6C"/>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ig Stat Blue">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ig Stat Red">
    <p:bg>
      <p:bgPr>
        <a:solidFill>
          <a:srgbClr val="D84617"/>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g Stat Green">
    <p:bg>
      <p:bgPr>
        <a:solidFill>
          <a:srgbClr val="0ABC5E"/>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Stat Yellow">
    <p:bg>
      <p:bgPr>
        <a:solidFill>
          <a:srgbClr val="FFAB19"/>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with Illustration_White">
    <p:bg>
      <p:bgPr>
        <a:solidFill>
          <a:schemeClr val="bg1"/>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rgbClr val="141414"/>
                </a:solidFill>
                <a:latin typeface="Arial" charset="0"/>
                <a:ea typeface="Arial" charset="0"/>
                <a:cs typeface="Arial" charset="0"/>
              </a:defRPr>
            </a:lvl1pPr>
          </a:lstStyle>
          <a:p>
            <a:r>
              <a:rPr lang="en-US" dirty="0" smtClean="0"/>
              <a:t>Use illustrations that are in a good quality to support point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u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Thank you!</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TITLE  ·  @SOCIALMEDIA</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6" name="Subtitle"/>
          <p:cNvSpPr>
            <a:spLocks noGrp="1"/>
          </p:cNvSpPr>
          <p:nvPr>
            <p:ph type="body" sz="quarter" idx="18" hasCustomPrompt="1"/>
          </p:nvPr>
        </p:nvSpPr>
        <p:spPr>
          <a:xfrm>
            <a:off x="182160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Go visit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Illustration_Black">
    <p:bg>
      <p:bgPr>
        <a:solidFill>
          <a:srgbClr val="141414"/>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chemeClr val="bg1"/>
                </a:solidFill>
                <a:latin typeface="Arial" charset="0"/>
                <a:ea typeface="Arial" charset="0"/>
                <a:cs typeface="Arial" charset="0"/>
              </a:defRPr>
            </a:lvl1pPr>
          </a:lstStyle>
          <a:p>
            <a:r>
              <a:rPr lang="en-US" dirty="0" smtClean="0"/>
              <a:t>Use illustrations that are in a good quality to support point</a:t>
            </a:r>
          </a:p>
        </p:txBody>
      </p:sp>
      <p:grpSp>
        <p:nvGrpSpPr>
          <p:cNvPr id="11" name="Group 10"/>
          <p:cNvGrpSpPr/>
          <p:nvPr userDrawn="1"/>
        </p:nvGrpSpPr>
        <p:grpSpPr>
          <a:xfrm>
            <a:off x="16630538"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me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big statement slide. Use light background for lighter points.</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ig Statement_Black">
    <p:bg>
      <p:bgPr>
        <a:solidFill>
          <a:srgbClr val="141414"/>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big statement slide. Use dark background for bolder points.</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ourced Poi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reference point slide. Likely will be from a site, book, talk, etc.</a:t>
            </a:r>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ourced Point_Blue">
    <p:bg>
      <p:bgPr>
        <a:solidFill>
          <a:srgbClr val="140A6C"/>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reference point slide. Likely will be from a site, book, talk, etc.</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750046"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21546214" y="10371810"/>
            <a:ext cx="1086152" cy="814614"/>
          </a:xfrm>
          <a:prstGeom prst="rect">
            <a:avLst/>
          </a:prstGeom>
        </p:spPr>
      </p:pic>
      <p:sp>
        <p:nvSpPr>
          <p:cNvPr id="21" name="Subtitle"/>
          <p:cNvSpPr>
            <a:spLocks noGrp="1"/>
          </p:cNvSpPr>
          <p:nvPr>
            <p:ph type="body" sz="quarter" idx="18" hasCustomPrompt="1"/>
          </p:nvPr>
        </p:nvSpPr>
        <p:spPr>
          <a:xfrm>
            <a:off x="3693600"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quote slide. </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_Blue">
    <p:bg>
      <p:bgPr>
        <a:solidFill>
          <a:srgbClr val="140A6C"/>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12"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grpSp>
        <p:nvGrpSpPr>
          <p:cNvPr id="14" name="Group 13"/>
          <p:cNvGrpSpPr/>
          <p:nvPr userDrawn="1"/>
        </p:nvGrpSpPr>
        <p:grpSpPr>
          <a:xfrm>
            <a:off x="16630538" y="12042000"/>
            <a:ext cx="5646902" cy="533400"/>
            <a:chOff x="16630538" y="12039600"/>
            <a:chExt cx="5646902" cy="533400"/>
          </a:xfrm>
        </p:grpSpPr>
        <p:sp>
          <p:nvSpPr>
            <p:cNvPr id="1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21546214" y="10370517"/>
            <a:ext cx="1086152" cy="817200"/>
          </a:xfrm>
          <a:prstGeom prst="rect">
            <a:avLst/>
          </a:prstGeom>
        </p:spPr>
      </p:pic>
      <p:sp>
        <p:nvSpPr>
          <p:cNvPr id="21" name="Subtitle"/>
          <p:cNvSpPr>
            <a:spLocks noGrp="1"/>
          </p:cNvSpPr>
          <p:nvPr>
            <p:ph type="body" sz="quarter" idx="18" hasCustomPrompt="1"/>
          </p:nvPr>
        </p:nvSpPr>
        <p:spPr>
          <a:xfrm>
            <a:off x="3694262"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quote slide.</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ement with Supporting Text_Whit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1"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dirty="0" smtClean="0">
                <a:solidFill>
                  <a:srgbClr val="141414"/>
                </a:solidFill>
                <a:effectLst/>
                <a:latin typeface="Arial" charset="0"/>
              </a:rPr>
              <a:t>Talking point</a:t>
            </a:r>
            <a:endParaRPr lang="en-US" sz="6000" dirty="0" smtClean="0">
              <a:solidFill>
                <a:srgbClr val="141414"/>
              </a:solidFill>
              <a:effectLst/>
              <a:latin typeface="Arial" charset="0"/>
            </a:endParaRPr>
          </a:p>
          <a:p>
            <a:r>
              <a:rPr lang="en-US" dirty="0" smtClean="0">
                <a:solidFill>
                  <a:srgbClr val="141414"/>
                </a:solidFill>
                <a:effectLst/>
                <a:latin typeface="Arial" charset="0"/>
              </a:rPr>
              <a:t>Supporting info for talking point.</a:t>
            </a:r>
          </a:p>
          <a:p>
            <a:r>
              <a:rPr lang="en-US" dirty="0" smtClean="0">
                <a:solidFill>
                  <a:srgbClr val="141414"/>
                </a:solidFill>
                <a:effectLst/>
                <a:latin typeface="Arial" charset="0"/>
              </a:rPr>
              <a:t>Second line.</a:t>
            </a:r>
            <a:endParaRPr lang="en-US" dirty="0">
              <a:solidFill>
                <a:srgbClr val="141414"/>
              </a:solidFill>
              <a:effectLst/>
              <a:latin typeface="Arial" charset="0"/>
            </a:endParaRPr>
          </a:p>
        </p:txBody>
      </p:sp>
      <p:sp>
        <p:nvSpPr>
          <p:cNvPr id="12" name="Subtitle"/>
          <p:cNvSpPr>
            <a:spLocks noGrp="1"/>
          </p:cNvSpPr>
          <p:nvPr>
            <p:ph type="body" sz="quarter" idx="20" hasCustomPrompt="1"/>
          </p:nvPr>
        </p:nvSpPr>
        <p:spPr>
          <a:xfrm>
            <a:off x="12765600" y="5310874"/>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Manage audience focus</a:t>
            </a:r>
            <a:r>
              <a:rPr lang="en-US" baseline="0" dirty="0" smtClean="0">
                <a:solidFill>
                  <a:srgbClr val="141414">
                    <a:alpha val="30000"/>
                  </a:srgbClr>
                </a:solidFill>
                <a:effectLst/>
                <a:latin typeface="Arial" charset="0"/>
              </a:rPr>
              <a:t> by reducing to 70% transparency. Use no more than 2 lines.</a:t>
            </a:r>
            <a:endParaRPr lang="en-US" dirty="0">
              <a:solidFill>
                <a:srgbClr val="141414">
                  <a:alpha val="30000"/>
                </a:srgb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Stay consistent with using the light or dark throughout the related big statement.</a:t>
            </a:r>
          </a:p>
        </p:txBody>
      </p:sp>
      <p:sp>
        <p:nvSpPr>
          <p:cNvPr id="15"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ement with Supporting Text_Black">
    <p:bg>
      <p:bgPr>
        <a:solidFill>
          <a:srgbClr val="14141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21599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r>
              <a:rPr lang="en-US" sz="6600" b="1" i="0" dirty="0" smtClean="0">
                <a:solidFill>
                  <a:schemeClr val="bg1"/>
                </a:solidFill>
                <a:latin typeface="Arial" charset="0"/>
                <a:ea typeface="Arial" charset="0"/>
                <a:cs typeface="Arial" charset="0"/>
              </a:rPr>
              <a:t>Spacing</a:t>
            </a:r>
          </a:p>
          <a:p>
            <a:r>
              <a:rPr lang="en-US" sz="3600" b="0" i="0" dirty="0" smtClean="0">
                <a:solidFill>
                  <a:schemeClr val="bg1"/>
                </a:solidFill>
                <a:latin typeface="Arial" charset="0"/>
                <a:ea typeface="Arial" charset="0"/>
                <a:cs typeface="Arial" charset="0"/>
              </a:rPr>
              <a:t>Hold down *Shift* to drag when moving the bar to make sure it stays properly aligned.</a:t>
            </a:r>
            <a:endParaRPr lang="en-US" sz="3600" b="0" i="0" dirty="0">
              <a:solidFill>
                <a:schemeClr val="bg1"/>
              </a:solidFill>
              <a:latin typeface="Arial" charset="0"/>
              <a:ea typeface="Arial" charset="0"/>
              <a:cs typeface="Arial" charset="0"/>
            </a:endParaRPr>
          </a:p>
        </p:txBody>
      </p:sp>
      <p:sp>
        <p:nvSpPr>
          <p:cNvPr id="12" name="Subtitle"/>
          <p:cNvSpPr>
            <a:spLocks noGrp="1"/>
          </p:cNvSpPr>
          <p:nvPr>
            <p:ph type="body" sz="quarter" idx="20" hasCustomPrompt="1"/>
          </p:nvPr>
        </p:nvSpPr>
        <p:spPr>
          <a:xfrm>
            <a:off x="12765600" y="5491448"/>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Manage audience focus</a:t>
            </a:r>
            <a:r>
              <a:rPr lang="en-US" baseline="0" dirty="0" smtClean="0">
                <a:solidFill>
                  <a:schemeClr val="bg1">
                    <a:alpha val="30000"/>
                  </a:schemeClr>
                </a:solidFill>
                <a:effectLst/>
                <a:latin typeface="Arial" charset="0"/>
              </a:rPr>
              <a:t> by reducing to 70% transparency. Use no more than 2 lines.</a:t>
            </a:r>
            <a:endParaRPr lang="en-US" dirty="0">
              <a:solidFill>
                <a:schemeClr val="bg1">
                  <a:alpha val="30000"/>
                </a:scheme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Stay consistent with using the light or dark throughout the related big statement.</a:t>
            </a:r>
          </a:p>
        </p:txBody>
      </p:sp>
      <p:sp>
        <p:nvSpPr>
          <p:cNvPr id="16"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grpSp>
        <p:nvGrpSpPr>
          <p:cNvPr id="17" name="Group 16"/>
          <p:cNvGrpSpPr/>
          <p:nvPr userDrawn="1"/>
        </p:nvGrpSpPr>
        <p:grpSpPr>
          <a:xfrm>
            <a:off x="16630538" y="12042000"/>
            <a:ext cx="5646902" cy="533400"/>
            <a:chOff x="16630538" y="12039600"/>
            <a:chExt cx="5646902" cy="533400"/>
          </a:xfrm>
        </p:grpSpPr>
        <p:sp>
          <p:nvSpPr>
            <p:cNvPr id="1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9" name="Picture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Heavy Talking Points">
    <p:bg>
      <p:bgPr>
        <a:solidFill>
          <a:srgbClr val="FF7626"/>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1" name="Subtitle"/>
          <p:cNvSpPr>
            <a:spLocks noGrp="1"/>
          </p:cNvSpPr>
          <p:nvPr>
            <p:ph type="body" sz="quarter" idx="19" hasCustomPrompt="1"/>
          </p:nvPr>
        </p:nvSpPr>
        <p:spPr>
          <a:xfrm>
            <a:off x="8190000" y="1960205"/>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Talking point</a:t>
            </a:r>
          </a:p>
          <a:p>
            <a:r>
              <a:rPr lang="en-US" dirty="0" smtClean="0"/>
              <a:t>This is arguably the most text that should ever be on one of your presentations slides.</a:t>
            </a:r>
            <a:endParaRPr lang="en-US" dirty="0"/>
          </a:p>
        </p:txBody>
      </p:sp>
      <p:sp>
        <p:nvSpPr>
          <p:cNvPr id="13" name="Subtitle"/>
          <p:cNvSpPr>
            <a:spLocks noGrp="1"/>
          </p:cNvSpPr>
          <p:nvPr>
            <p:ph type="body" sz="quarter" idx="20" hasCustomPrompt="1"/>
          </p:nvPr>
        </p:nvSpPr>
        <p:spPr>
          <a:xfrm>
            <a:off x="8190000" y="5390103"/>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Are they here to read or be engaged?</a:t>
            </a:r>
          </a:p>
          <a:p>
            <a:r>
              <a:rPr lang="en-US" dirty="0" smtClean="0"/>
              <a:t>Do not ask your audience to read/listen to your notes and call it a presentation. Can send them a document.</a:t>
            </a:r>
            <a:endParaRPr lang="en-US" dirty="0"/>
          </a:p>
        </p:txBody>
      </p:sp>
      <p:sp>
        <p:nvSpPr>
          <p:cNvPr id="16" name="Subtitle"/>
          <p:cNvSpPr>
            <a:spLocks noGrp="1"/>
          </p:cNvSpPr>
          <p:nvPr>
            <p:ph type="body" sz="quarter" idx="21" hasCustomPrompt="1"/>
          </p:nvPr>
        </p:nvSpPr>
        <p:spPr>
          <a:xfrm>
            <a:off x="8190000" y="8820000"/>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Consider lowering opacity</a:t>
            </a:r>
          </a:p>
          <a:p>
            <a:r>
              <a:rPr lang="en-US" dirty="0" smtClean="0"/>
              <a:t>If you’ve got a lot of to say about a specific talking point, consider lowering the transparency to 70%.</a:t>
            </a:r>
            <a:endParaRPr lang="en-US" dirty="0"/>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Next item</a:t>
            </a:r>
            <a:endParaRPr lang="en-US" dirty="0" smtClean="0"/>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3" name="Line"/>
          <p:cNvSpPr>
            <a:spLocks noGrp="1"/>
          </p:cNvSpPr>
          <p:nvPr>
            <p:ph type="body" sz="quarter" idx="26" hasCustomPrompt="1"/>
          </p:nvPr>
        </p:nvSpPr>
        <p:spPr>
          <a:xfrm flipH="1">
            <a:off x="966676" y="4978400"/>
            <a:ext cx="1" cy="635000"/>
          </a:xfrm>
          <a:prstGeom prst="line">
            <a:avLst/>
          </a:prstGeom>
          <a:ln w="101600">
            <a:solidFill>
              <a:srgbClr val="FFFFFF"/>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grpSp>
        <p:nvGrpSpPr>
          <p:cNvPr id="27" name="Group 26"/>
          <p:cNvGrpSpPr/>
          <p:nvPr userDrawn="1"/>
        </p:nvGrpSpPr>
        <p:grpSpPr>
          <a:xfrm>
            <a:off x="16630538" y="12042000"/>
            <a:ext cx="5646902" cy="533400"/>
            <a:chOff x="16630538" y="12039600"/>
            <a:chExt cx="5646902" cy="533400"/>
          </a:xfrm>
        </p:grpSpPr>
        <p:sp>
          <p:nvSpPr>
            <p:cNvPr id="2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bg>
      <p:bgPr>
        <a:solidFill>
          <a:srgbClr val="141414"/>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1"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Chapter title one line</a:t>
            </a:r>
            <a:endParaRPr lang="en-US" dirty="0"/>
          </a:p>
        </p:txBody>
      </p:sp>
      <p:sp>
        <p:nvSpPr>
          <p:cNvPr id="14" name="Subtitle"/>
          <p:cNvSpPr>
            <a:spLocks noGrp="1"/>
          </p:cNvSpPr>
          <p:nvPr>
            <p:ph type="body" sz="quarter" idx="18" hasCustomPrompt="1"/>
          </p:nvPr>
        </p:nvSpPr>
        <p:spPr>
          <a:xfrm>
            <a:off x="1822450" y="7452000"/>
            <a:ext cx="20737513" cy="156966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chapter sub titles should be kept to two lines or less</a:t>
            </a:r>
          </a:p>
          <a:p>
            <a:r>
              <a:rPr lang="en-US" dirty="0" smtClean="0"/>
              <a:t>and start from the small letter</a:t>
            </a:r>
          </a:p>
        </p:txBody>
      </p:sp>
      <p:sp>
        <p:nvSpPr>
          <p:cNvPr id="7" name="Rectangle"/>
          <p:cNvSpPr>
            <a:spLocks noGrp="1" noChangeAspect="1"/>
          </p:cNvSpPr>
          <p:nvPr>
            <p:ph type="body" sz="quarter" idx="24" hasCustomPrompt="1"/>
          </p:nvPr>
        </p:nvSpPr>
        <p:spPr>
          <a:xfrm>
            <a:off x="12042000" y="10872000"/>
            <a:ext cx="291600" cy="493200"/>
          </a:xfrm>
          <a:prstGeom prst="roundRect">
            <a:avLst>
              <a:gd name="adj" fmla="val 0"/>
            </a:avLst>
          </a:prstGeom>
          <a:solidFill>
            <a:srgbClr val="FF7626"/>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alkin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Next item</a:t>
            </a:r>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7" name="Line"/>
          <p:cNvSpPr>
            <a:spLocks noGrp="1"/>
          </p:cNvSpPr>
          <p:nvPr>
            <p:ph type="body" sz="quarter" idx="20" hasCustomPrompt="1"/>
          </p:nvPr>
        </p:nvSpPr>
        <p:spPr>
          <a:xfrm flipH="1">
            <a:off x="966676" y="4986495"/>
            <a:ext cx="1" cy="631494"/>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8" name="yoda.jpg"/>
          <p:cNvSpPr>
            <a:spLocks noGrp="1"/>
          </p:cNvSpPr>
          <p:nvPr>
            <p:ph type="pic" sz="quarter" idx="16" hasCustomPrompt="1"/>
          </p:nvPr>
        </p:nvSpPr>
        <p:spPr>
          <a:xfrm>
            <a:off x="17217781" y="53388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16" name="Group 15"/>
          <p:cNvGrpSpPr/>
          <p:nvPr userDrawn="1"/>
        </p:nvGrpSpPr>
        <p:grpSpPr>
          <a:xfrm>
            <a:off x="16630538"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1" name="Subtitle"/>
          <p:cNvSpPr>
            <a:spLocks noGrp="1"/>
          </p:cNvSpPr>
          <p:nvPr>
            <p:ph type="body" sz="quarter" idx="19" hasCustomPrompt="1"/>
          </p:nvPr>
        </p:nvSpPr>
        <p:spPr>
          <a:xfrm>
            <a:off x="7808400" y="1960205"/>
            <a:ext cx="10414800" cy="3970318"/>
          </a:xfrm>
          <a:prstGeom prst="rect">
            <a:avLst/>
          </a:prstGeom>
        </p:spPr>
        <p:txBody>
          <a:bodyPr anchor="t"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i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3039406"/>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Keep your big points short &amp; sweet</a:t>
            </a:r>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ngle Point Illustration">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Point Illustration + pillars">
    <p:bg>
      <p:bgPr>
        <a:solidFill>
          <a:schemeClr val="bg1"/>
        </a:solidFill>
        <a:effectLst/>
      </p:bgPr>
    </p:bg>
    <p:spTree>
      <p:nvGrpSpPr>
        <p:cNvPr id="1" name=""/>
        <p:cNvGrpSpPr/>
        <p:nvPr/>
      </p:nvGrpSpPr>
      <p:grpSpPr>
        <a:xfrm>
          <a:off x="0" y="0"/>
          <a:ext cx="0" cy="0"/>
          <a:chOff x="0" y="0"/>
          <a:chExt cx="0" cy="0"/>
        </a:xfrm>
      </p:grpSpPr>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3039406"/>
            <a:ext cx="9216000" cy="272259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b="0" i="0" dirty="0" smtClean="0">
                <a:latin typeface="Arial" charset="0"/>
                <a:ea typeface="Arial" charset="0"/>
                <a:cs typeface="Arial" charset="0"/>
              </a:rPr>
              <a:t>Supporting text should be brief and no longer than 3 lines. Limit one talking point and image </a:t>
            </a:r>
            <a:br>
              <a:rPr lang="en-US" b="0" i="0" dirty="0" smtClean="0">
                <a:latin typeface="Arial" charset="0"/>
                <a:ea typeface="Arial" charset="0"/>
                <a:cs typeface="Arial" charset="0"/>
              </a:rPr>
            </a:br>
            <a:r>
              <a:rPr lang="en-US" b="0" i="0" dirty="0" smtClean="0">
                <a:latin typeface="Arial" charset="0"/>
                <a:ea typeface="Arial" charset="0"/>
                <a:cs typeface="Arial" charset="0"/>
              </a:rPr>
              <a:t>per slide.</a:t>
            </a:r>
            <a:endParaRPr lang="en-US" b="0" i="0" dirty="0">
              <a:latin typeface="Arial" charset="0"/>
              <a:ea typeface="Arial" charset="0"/>
              <a:cs typeface="Arial" charset="0"/>
            </a:endParaRPr>
          </a:p>
        </p:txBody>
      </p:sp>
      <p:sp>
        <p:nvSpPr>
          <p:cNvPr id="9" name="Rectangle"/>
          <p:cNvSpPr>
            <a:spLocks noGrp="1"/>
          </p:cNvSpPr>
          <p:nvPr>
            <p:ph type="body" sz="quarter" idx="20" hasCustomPrompt="1"/>
          </p:nvPr>
        </p:nvSpPr>
        <p:spPr>
          <a:xfrm>
            <a:off x="17134119"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3" name="Subtitle"/>
          <p:cNvSpPr>
            <a:spLocks noGrp="1"/>
          </p:cNvSpPr>
          <p:nvPr>
            <p:ph type="body" sz="quarter" idx="22" hasCustomPrompt="1"/>
          </p:nvPr>
        </p:nvSpPr>
        <p:spPr>
          <a:xfrm>
            <a:off x="17469606"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4" name="yoda.jpg"/>
          <p:cNvSpPr>
            <a:spLocks noGrp="1"/>
          </p:cNvSpPr>
          <p:nvPr>
            <p:ph type="pic" sz="quarter" idx="23" hasCustomPrompt="1"/>
          </p:nvPr>
        </p:nvSpPr>
        <p:spPr>
          <a:xfrm>
            <a:off x="18121077"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Rectangle"/>
          <p:cNvSpPr>
            <a:spLocks noGrp="1"/>
          </p:cNvSpPr>
          <p:nvPr>
            <p:ph type="body" sz="quarter" idx="24" hasCustomPrompt="1"/>
          </p:nvPr>
        </p:nvSpPr>
        <p:spPr>
          <a:xfrm>
            <a:off x="12183576"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6" name="Subtitle"/>
          <p:cNvSpPr>
            <a:spLocks noGrp="1"/>
          </p:cNvSpPr>
          <p:nvPr>
            <p:ph type="body" sz="quarter" idx="25" hasCustomPrompt="1"/>
          </p:nvPr>
        </p:nvSpPr>
        <p:spPr>
          <a:xfrm>
            <a:off x="12519063"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7" name="yoda.jpg"/>
          <p:cNvSpPr>
            <a:spLocks noGrp="1"/>
          </p:cNvSpPr>
          <p:nvPr>
            <p:ph type="pic" sz="quarter" idx="26" hasCustomPrompt="1"/>
          </p:nvPr>
        </p:nvSpPr>
        <p:spPr>
          <a:xfrm>
            <a:off x="13170534"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Sides">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Can be used as pro/con, hypothesis/</a:t>
            </a:r>
            <a:br>
              <a:rPr lang="en-US" dirty="0" smtClean="0"/>
            </a:br>
            <a:r>
              <a:rPr lang="en-US" dirty="0" smtClean="0"/>
              <a:t>finding, etc.</a:t>
            </a:r>
          </a:p>
        </p:txBody>
      </p:sp>
      <p:sp>
        <p:nvSpPr>
          <p:cNvPr id="6" name="Subtitle"/>
          <p:cNvSpPr>
            <a:spLocks noGrp="1"/>
          </p:cNvSpPr>
          <p:nvPr>
            <p:ph type="body" sz="quarter" idx="19" hasCustomPrompt="1"/>
          </p:nvPr>
        </p:nvSpPr>
        <p:spPr>
          <a:xfrm>
            <a:off x="148500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Use when explaining two sides of a point.</a:t>
            </a:r>
          </a:p>
        </p:txBody>
      </p:sp>
      <p:sp>
        <p:nvSpPr>
          <p:cNvPr id="7" name="Subtitle"/>
          <p:cNvSpPr>
            <a:spLocks noGrp="1"/>
          </p:cNvSpPr>
          <p:nvPr>
            <p:ph type="body" sz="quarter" idx="17" hasCustomPrompt="1"/>
          </p:nvPr>
        </p:nvSpPr>
        <p:spPr>
          <a:xfrm>
            <a:off x="1485000" y="11790000"/>
            <a:ext cx="9219601"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ONE SIDE</a:t>
            </a:r>
            <a:endParaRPr lang="en-US" dirty="0" smtClean="0"/>
          </a:p>
        </p:txBody>
      </p:sp>
      <p:sp>
        <p:nvSpPr>
          <p:cNvPr id="8" name="Subtitle"/>
          <p:cNvSpPr>
            <a:spLocks noGrp="1"/>
          </p:cNvSpPr>
          <p:nvPr>
            <p:ph type="body" sz="quarter" idx="20" hasCustomPrompt="1"/>
          </p:nvPr>
        </p:nvSpPr>
        <p:spPr>
          <a:xfrm>
            <a:off x="13688080" y="11810677"/>
            <a:ext cx="9219600"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SECOND SIDE</a:t>
            </a:r>
          </a:p>
        </p:txBody>
      </p:sp>
      <p:sp>
        <p:nvSpPr>
          <p:cNvPr id="9" name="Line"/>
          <p:cNvSpPr/>
          <p:nvPr userDrawn="1"/>
        </p:nvSpPr>
        <p:spPr>
          <a:xfrm>
            <a:off x="5415339" y="11307916"/>
            <a:ext cx="1269545"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10" name="Line"/>
          <p:cNvSpPr/>
          <p:nvPr userDrawn="1"/>
        </p:nvSpPr>
        <p:spPr>
          <a:xfrm>
            <a:off x="17653227" y="11307916"/>
            <a:ext cx="1269544"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efore / After">
    <p:bg>
      <p:bgPr>
        <a:solidFill>
          <a:srgbClr val="FF762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0703"/>
            <a:ext cx="13003633" cy="14905656"/>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3194"/>
            <a:ext cx="13003633" cy="14905656"/>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2" name="Subtitle"/>
          <p:cNvSpPr>
            <a:spLocks noGrp="1"/>
          </p:cNvSpPr>
          <p:nvPr>
            <p:ph type="body" sz="quarter" idx="21" hasCustomPrompt="1"/>
          </p:nvPr>
        </p:nvSpPr>
        <p:spPr>
          <a:xfrm>
            <a:off x="2877231"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Before</a:t>
            </a:r>
          </a:p>
          <a:p>
            <a:pPr algn="ctr"/>
            <a:r>
              <a:rPr lang="en-US" b="0" i="0" dirty="0" smtClean="0">
                <a:latin typeface="Arial" charset="0"/>
                <a:ea typeface="Arial" charset="0"/>
                <a:cs typeface="Arial" charset="0"/>
              </a:rPr>
              <a:t>Use to discuss points about how something worked before.</a:t>
            </a:r>
            <a:endParaRPr lang="en-US" b="0" i="0" dirty="0">
              <a:latin typeface="Arial" charset="0"/>
              <a:ea typeface="Arial" charset="0"/>
              <a:cs typeface="Arial" charset="0"/>
            </a:endParaRPr>
          </a:p>
        </p:txBody>
      </p:sp>
      <p:sp>
        <p:nvSpPr>
          <p:cNvPr id="13" name="yoda.jpg"/>
          <p:cNvSpPr>
            <a:spLocks noGrp="1"/>
          </p:cNvSpPr>
          <p:nvPr>
            <p:ph type="pic" sz="quarter" idx="16" hasCustomPrompt="1"/>
          </p:nvPr>
        </p:nvSpPr>
        <p:spPr>
          <a:xfrm>
            <a:off x="5026431"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ubtitle"/>
          <p:cNvSpPr>
            <a:spLocks noGrp="1"/>
          </p:cNvSpPr>
          <p:nvPr>
            <p:ph type="body" sz="quarter" idx="22" hasCustomPrompt="1"/>
          </p:nvPr>
        </p:nvSpPr>
        <p:spPr>
          <a:xfrm>
            <a:off x="13246780"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pPr algn="ctr"/>
            <a:r>
              <a:rPr lang="en-US" sz="6000" b="1" i="0" dirty="0" smtClean="0">
                <a:solidFill>
                  <a:schemeClr val="bg1"/>
                </a:solidFill>
                <a:latin typeface="Arial" charset="0"/>
                <a:ea typeface="Arial" charset="0"/>
                <a:cs typeface="Arial" charset="0"/>
              </a:rPr>
              <a:t>After</a:t>
            </a:r>
          </a:p>
          <a:p>
            <a:pPr algn="ctr"/>
            <a:r>
              <a:rPr lang="en-US" sz="3600" b="0" i="0" dirty="0" smtClean="0">
                <a:solidFill>
                  <a:schemeClr val="bg1"/>
                </a:solidFill>
                <a:latin typeface="Arial" charset="0"/>
                <a:ea typeface="Arial" charset="0"/>
                <a:cs typeface="Arial" charset="0"/>
              </a:rPr>
              <a:t>Celebrate how fantastic things are now that you’ve implemented changes.</a:t>
            </a:r>
            <a:endParaRPr lang="en-US" sz="3600" b="0" i="0" dirty="0">
              <a:solidFill>
                <a:schemeClr val="bg1"/>
              </a:solidFill>
              <a:latin typeface="Arial" charset="0"/>
              <a:ea typeface="Arial" charset="0"/>
              <a:cs typeface="Arial" charset="0"/>
            </a:endParaRPr>
          </a:p>
        </p:txBody>
      </p:sp>
      <p:sp>
        <p:nvSpPr>
          <p:cNvPr id="15" name="yoda.jpg"/>
          <p:cNvSpPr>
            <a:spLocks noGrp="1"/>
          </p:cNvSpPr>
          <p:nvPr>
            <p:ph type="pic" sz="quarter" idx="23" hasCustomPrompt="1"/>
          </p:nvPr>
        </p:nvSpPr>
        <p:spPr>
          <a:xfrm>
            <a:off x="15395980"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arge Visual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Large visual with title</a:t>
            </a:r>
            <a:endParaRPr lang="en-US" dirty="0"/>
          </a:p>
        </p:txBody>
      </p:sp>
      <p:sp>
        <p:nvSpPr>
          <p:cNvPr id="3" name="Content Placeholder 2"/>
          <p:cNvSpPr>
            <a:spLocks noGrp="1"/>
          </p:cNvSpPr>
          <p:nvPr>
            <p:ph sz="quarter" idx="17" hasCustomPrompt="1"/>
          </p:nvPr>
        </p:nvSpPr>
        <p:spPr>
          <a:xfrm>
            <a:off x="1822450" y="3665070"/>
            <a:ext cx="20737513" cy="7689599"/>
          </a:xfrm>
          <a:prstGeom prst="rect">
            <a:avLst/>
          </a:prstGeom>
          <a:solidFill>
            <a:srgbClr val="E5E5E5"/>
          </a:solidFill>
        </p:spPr>
        <p:txBody>
          <a:bodyPr/>
          <a:lstStyle>
            <a:lvl1pPr marL="0" indent="0">
              <a:buNone/>
              <a:defRPr/>
            </a:lvl1pPr>
          </a:lstStyle>
          <a:p>
            <a:pPr lvl="0"/>
            <a:r>
              <a:rPr lang="en-US" dirty="0" smtClean="0"/>
              <a:t> </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Blank with title</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Code with title</a:t>
            </a:r>
            <a:endParaRPr lang="en-US" dirty="0"/>
          </a:p>
        </p:txBody>
      </p:sp>
      <p:sp>
        <p:nvSpPr>
          <p:cNvPr id="11" name="Rectangle"/>
          <p:cNvSpPr>
            <a:spLocks noGrp="1"/>
          </p:cNvSpPr>
          <p:nvPr>
            <p:ph type="body" sz="quarter" idx="24" hasCustomPrompt="1"/>
          </p:nvPr>
        </p:nvSpPr>
        <p:spPr>
          <a:xfrm>
            <a:off x="1837396" y="3673773"/>
            <a:ext cx="12631282" cy="4080211"/>
          </a:xfrm>
          <a:prstGeom prst="roundRect">
            <a:avLst>
              <a:gd name="adj" fmla="val 0"/>
            </a:avLst>
          </a:prstGeom>
          <a:solidFill>
            <a:srgbClr val="E5E5E5">
              <a:alpha val="50000"/>
            </a:srgbClr>
          </a:solidFill>
        </p:spPr>
        <p:txBody>
          <a:bodyPr lIns="540000" tIns="540000" rIns="540000" bIns="540000" anchor="t">
            <a:spAutoFit/>
          </a:bodyPr>
          <a:lstStyle>
            <a:lvl1pPr marL="0" indent="0" algn="l">
              <a:buNone/>
              <a:defRPr sz="3600" b="0" i="0">
                <a:latin typeface="Courier New" charset="0"/>
                <a:ea typeface="Courier New" charset="0"/>
                <a:cs typeface="Courier New" charset="0"/>
              </a:defRPr>
            </a:lvl1pPr>
          </a:lstStyle>
          <a:p>
            <a:pPr lvl="0" algn="l"/>
            <a:r>
              <a:rPr lang="pl-PL" dirty="0" smtClean="0"/>
              <a:t> </a:t>
            </a:r>
            <a:r>
              <a:rPr lang="en-US" sz="3597" b="0" i="0" kern="1200" spc="-150" dirty="0" smtClean="0">
                <a:solidFill>
                  <a:srgbClr val="141414"/>
                </a:solidFill>
                <a:effectLst/>
                <a:latin typeface="Courier New" charset="0"/>
                <a:ea typeface="Courier New" charset="0"/>
                <a:cs typeface="Courier New" charset="0"/>
              </a:rPr>
              <a:t>public class HelloWorld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public static void main( String[] </a:t>
            </a:r>
            <a:r>
              <a:rPr lang="en-US" sz="3597" b="0" i="0" kern="1200" spc="-150" dirty="0" err="1" smtClean="0">
                <a:solidFill>
                  <a:srgbClr val="141414"/>
                </a:solidFill>
                <a:effectLst/>
                <a:latin typeface="Courier New" charset="0"/>
                <a:ea typeface="Courier New" charset="0"/>
                <a:cs typeface="Courier New" charset="0"/>
              </a:rPr>
              <a:t>args</a:t>
            </a:r>
            <a:r>
              <a:rPr lang="en-US" sz="3597" b="0" i="0" kern="1200" spc="-150" dirty="0" smtClean="0">
                <a:solidFill>
                  <a:srgbClr val="141414"/>
                </a:solidFill>
                <a:effectLst/>
                <a:latin typeface="Courier New" charset="0"/>
                <a:ea typeface="Courier New" charset="0"/>
                <a:cs typeface="Courier New" charset="0"/>
              </a:rPr>
              <a:t> )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System.out.println</a:t>
            </a:r>
            <a:r>
              <a:rPr lang="en-US" sz="3597" b="0" i="0" kern="1200" spc="-150" dirty="0" smtClean="0">
                <a:solidFill>
                  <a:srgbClr val="141414"/>
                </a:solidFill>
                <a:effectLst/>
                <a:latin typeface="Courier New" charset="0"/>
                <a:ea typeface="Courier New" charset="0"/>
                <a:cs typeface="Courier New" charset="0"/>
              </a:rPr>
              <a:t>( "Hello 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System.exit</a:t>
            </a:r>
            <a:r>
              <a:rPr lang="en-US" sz="3597" b="0" i="0" kern="1200" spc="-150" dirty="0" smtClean="0">
                <a:solidFill>
                  <a:srgbClr val="141414"/>
                </a:solidFill>
                <a:effectLst/>
                <a:latin typeface="Courier New" charset="0"/>
                <a:ea typeface="Courier New" charset="0"/>
                <a:cs typeface="Courier New" charset="0"/>
              </a:rPr>
              <a:t>( 0 ); //success</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a:t>
            </a:r>
          </a:p>
        </p:txBody>
      </p:sp>
      <p:grpSp>
        <p:nvGrpSpPr>
          <p:cNvPr id="12" name="Group 11"/>
          <p:cNvGrpSpPr/>
          <p:nvPr userDrawn="1"/>
        </p:nvGrpSpPr>
        <p:grpSpPr>
          <a:xfrm>
            <a:off x="8856000" y="12042000"/>
            <a:ext cx="5646902" cy="533400"/>
            <a:chOff x="16630538" y="12039600"/>
            <a:chExt cx="5646902" cy="533400"/>
          </a:xfrm>
        </p:grpSpPr>
        <p:sp>
          <p:nvSpPr>
            <p:cNvPr id="1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low">
    <p:bg>
      <p:bgPr>
        <a:solidFill>
          <a:schemeClr val="bg1"/>
        </a:solidFill>
        <a:effectLst/>
      </p:bgPr>
    </p:bg>
    <p:spTree>
      <p:nvGrpSpPr>
        <p:cNvPr id="1" name=""/>
        <p:cNvGrpSpPr/>
        <p:nvPr/>
      </p:nvGrpSpPr>
      <p:grpSpPr>
        <a:xfrm>
          <a:off x="0" y="0"/>
          <a:ext cx="0" cy="0"/>
          <a:chOff x="0" y="0"/>
          <a:chExt cx="0" cy="0"/>
        </a:xfrm>
      </p:grpSpPr>
      <p:sp>
        <p:nvSpPr>
          <p:cNvPr id="14" name="Rectangle"/>
          <p:cNvSpPr>
            <a:spLocks noGrp="1"/>
          </p:cNvSpPr>
          <p:nvPr>
            <p:ph type="body" sz="quarter" idx="26" hasCustomPrompt="1"/>
          </p:nvPr>
        </p:nvSpPr>
        <p:spPr>
          <a:xfrm>
            <a:off x="12609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3" name="Right Arrow 22"/>
          <p:cNvSpPr/>
          <p:nvPr userDrawn="1"/>
        </p:nvSpPr>
        <p:spPr>
          <a:xfrm>
            <a:off x="11700388" y="53352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p:cNvSpPr>
            <a:spLocks noGrp="1"/>
          </p:cNvSpPr>
          <p:nvPr>
            <p:ph type="body" sz="quarter" idx="27" hasCustomPrompt="1"/>
          </p:nvPr>
        </p:nvSpPr>
        <p:spPr>
          <a:xfrm>
            <a:off x="18003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2" name="Right Arrow 21"/>
          <p:cNvSpPr/>
          <p:nvPr userDrawn="1"/>
        </p:nvSpPr>
        <p:spPr>
          <a:xfrm>
            <a:off x="17087750"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p:cNvSpPr>
            <a:spLocks noGrp="1"/>
          </p:cNvSpPr>
          <p:nvPr>
            <p:ph type="body" sz="quarter" idx="24" hasCustomPrompt="1"/>
          </p:nvPr>
        </p:nvSpPr>
        <p:spPr>
          <a:xfrm>
            <a:off x="1821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13" name="Rectangle"/>
          <p:cNvSpPr>
            <a:spLocks noGrp="1"/>
          </p:cNvSpPr>
          <p:nvPr>
            <p:ph type="body" sz="quarter" idx="25" hasCustomPrompt="1"/>
          </p:nvPr>
        </p:nvSpPr>
        <p:spPr>
          <a:xfrm>
            <a:off x="7215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1" name="Right Arrow 20"/>
          <p:cNvSpPr/>
          <p:nvPr userDrawn="1"/>
        </p:nvSpPr>
        <p:spPr>
          <a:xfrm>
            <a:off x="6299788"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baseline="0">
                <a:solidFill>
                  <a:srgbClr val="141414"/>
                </a:solidFill>
                <a:latin typeface="Arial" charset="0"/>
                <a:ea typeface="Arial" charset="0"/>
                <a:cs typeface="Arial" charset="0"/>
              </a:defRPr>
            </a:lvl1pPr>
          </a:lstStyle>
          <a:p>
            <a:r>
              <a:rPr lang="en-US" dirty="0" smtClean="0"/>
              <a:t>Flow/process with title</a:t>
            </a:r>
            <a:endParaRPr lang="en-US" dirty="0"/>
          </a:p>
        </p:txBody>
      </p:sp>
      <p:sp>
        <p:nvSpPr>
          <p:cNvPr id="5" name="Text Placeholder 4"/>
          <p:cNvSpPr>
            <a:spLocks noGrp="1"/>
          </p:cNvSpPr>
          <p:nvPr>
            <p:ph type="body" sz="quarter" idx="28" hasCustomPrompt="1"/>
          </p:nvPr>
        </p:nvSpPr>
        <p:spPr>
          <a:xfrm>
            <a:off x="2643102"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1</a:t>
            </a:r>
            <a:endParaRPr lang="en-US" dirty="0"/>
          </a:p>
        </p:txBody>
      </p:sp>
      <p:sp>
        <p:nvSpPr>
          <p:cNvPr id="17" name="Text Placeholder 4"/>
          <p:cNvSpPr>
            <a:spLocks noGrp="1"/>
          </p:cNvSpPr>
          <p:nvPr>
            <p:ph type="body" sz="quarter" idx="29" hasCustomPrompt="1"/>
          </p:nvPr>
        </p:nvSpPr>
        <p:spPr>
          <a:xfrm>
            <a:off x="7967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2</a:t>
            </a:r>
            <a:endParaRPr lang="en-US" dirty="0"/>
          </a:p>
        </p:txBody>
      </p:sp>
      <p:sp>
        <p:nvSpPr>
          <p:cNvPr id="18" name="Text Placeholder 4"/>
          <p:cNvSpPr>
            <a:spLocks noGrp="1"/>
          </p:cNvSpPr>
          <p:nvPr>
            <p:ph type="body" sz="quarter" idx="30" hasCustomPrompt="1"/>
          </p:nvPr>
        </p:nvSpPr>
        <p:spPr>
          <a:xfrm>
            <a:off x="13361796"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3</a:t>
            </a:r>
            <a:endParaRPr lang="en-US" dirty="0"/>
          </a:p>
        </p:txBody>
      </p:sp>
      <p:sp>
        <p:nvSpPr>
          <p:cNvPr id="19" name="Text Placeholder 4"/>
          <p:cNvSpPr>
            <a:spLocks noGrp="1"/>
          </p:cNvSpPr>
          <p:nvPr>
            <p:ph type="body" sz="quarter" idx="31" hasCustomPrompt="1"/>
          </p:nvPr>
        </p:nvSpPr>
        <p:spPr>
          <a:xfrm>
            <a:off x="18755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4</a:t>
            </a:r>
            <a:endParaRPr lang="en-US" dirty="0"/>
          </a:p>
        </p:txBody>
      </p:sp>
      <p:grpSp>
        <p:nvGrpSpPr>
          <p:cNvPr id="20" name="Group 19"/>
          <p:cNvGrpSpPr/>
          <p:nvPr userDrawn="1"/>
        </p:nvGrpSpPr>
        <p:grpSpPr>
          <a:xfrm>
            <a:off x="8856000" y="12042000"/>
            <a:ext cx="5646902" cy="533400"/>
            <a:chOff x="16630538" y="12039600"/>
            <a:chExt cx="5646902" cy="533400"/>
          </a:xfrm>
        </p:grpSpPr>
        <p:sp>
          <p:nvSpPr>
            <p:cNvPr id="2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5" name="Picture 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 dark">
    <p:bg>
      <p:bgPr>
        <a:solidFill>
          <a:srgbClr val="14141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noAutofit/>
          </a:bodyPr>
          <a:lstStyle/>
          <a:p>
            <a:endParaRPr lang="en-US"/>
          </a:p>
        </p:txBody>
      </p:sp>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chemeClr val="bg1"/>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Two points with illustrations</a:t>
            </a:r>
            <a:endParaRPr lang="en-US" dirty="0"/>
          </a:p>
        </p:txBody>
      </p:sp>
      <p:sp>
        <p:nvSpPr>
          <p:cNvPr id="11" name="Subtitle"/>
          <p:cNvSpPr>
            <a:spLocks noGrp="1"/>
          </p:cNvSpPr>
          <p:nvPr>
            <p:ph type="body" sz="quarter" idx="21" hasCustomPrompt="1"/>
          </p:nvPr>
        </p:nvSpPr>
        <p:spPr>
          <a:xfrm>
            <a:off x="395723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Illustration</a:t>
            </a:r>
          </a:p>
          <a:p>
            <a:pPr algn="ctr"/>
            <a:r>
              <a:rPr lang="en-US" b="0" i="0" dirty="0" smtClean="0">
                <a:latin typeface="Arial" charset="0"/>
                <a:ea typeface="Arial" charset="0"/>
                <a:cs typeface="Arial" charset="0"/>
              </a:rPr>
              <a:t>Utilize icon illustrations from </a:t>
            </a:r>
            <a:br>
              <a:rPr lang="en-US" b="0" i="0" dirty="0" smtClean="0">
                <a:latin typeface="Arial" charset="0"/>
                <a:ea typeface="Arial" charset="0"/>
                <a:cs typeface="Arial" charset="0"/>
              </a:rPr>
            </a:br>
            <a:r>
              <a:rPr lang="en-US" b="0" i="0" dirty="0" smtClean="0">
                <a:latin typeface="Arial" charset="0"/>
                <a:ea typeface="Arial" charset="0"/>
                <a:cs typeface="Arial" charset="0"/>
              </a:rPr>
              <a:t>the Assets deck.</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526943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432678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Separators</a:t>
            </a:r>
          </a:p>
          <a:p>
            <a:pPr algn="ctr"/>
            <a:r>
              <a:rPr lang="en-US" sz="3600" b="0" i="0" dirty="0" smtClean="0">
                <a:latin typeface="Arial" charset="0"/>
                <a:ea typeface="Arial" charset="0"/>
                <a:cs typeface="Arial" charset="0"/>
              </a:rPr>
              <a:t>Use the orange bar to separate points/illustrations.</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563898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12191206"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6" name="Group 15"/>
          <p:cNvGrpSpPr/>
          <p:nvPr userDrawn="1"/>
        </p:nvGrpSpPr>
        <p:grpSpPr>
          <a:xfrm>
            <a:off x="8856000" y="12042000"/>
            <a:ext cx="5646902" cy="533400"/>
            <a:chOff x="16630538" y="12039600"/>
            <a:chExt cx="5646902" cy="533400"/>
          </a:xfrm>
        </p:grpSpPr>
        <p:sp>
          <p:nvSpPr>
            <p:cNvPr id="1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illustrations</a:t>
            </a:r>
            <a:endParaRPr lang="en-US" dirty="0"/>
          </a:p>
        </p:txBody>
      </p:sp>
      <p:sp>
        <p:nvSpPr>
          <p:cNvPr id="11" name="Subtitle"/>
          <p:cNvSpPr>
            <a:spLocks noGrp="1"/>
          </p:cNvSpPr>
          <p:nvPr>
            <p:ph type="body" sz="quarter" idx="21" hasCustomPrompt="1"/>
          </p:nvPr>
        </p:nvSpPr>
        <p:spPr>
          <a:xfrm>
            <a:off x="1852216"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Usage</a:t>
            </a:r>
          </a:p>
          <a:p>
            <a:pPr algn="ctr"/>
            <a:r>
              <a:rPr lang="en-US" b="0" i="0" dirty="0" smtClean="0">
                <a:latin typeface="Arial" charset="0"/>
                <a:ea typeface="Arial" charset="0"/>
                <a:cs typeface="Arial" charset="0"/>
              </a:rPr>
              <a:t>These slides have proven to be versatile in use.</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3164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6475248" y="7560000"/>
            <a:ext cx="6098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Consider</a:t>
            </a:r>
          </a:p>
          <a:p>
            <a:pPr algn="ctr"/>
            <a:r>
              <a:rPr lang="en-US" sz="3600" b="0" i="0" dirty="0" smtClean="0">
                <a:latin typeface="Arial" charset="0"/>
                <a:ea typeface="Arial" charset="0"/>
                <a:cs typeface="Arial" charset="0"/>
              </a:rPr>
              <a:t>Can always lower the transparency of illustration to help focus attention.</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778744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8557174"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163733" y="7560000"/>
            <a:ext cx="6098400" cy="2215991"/>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600" b="1" i="0" dirty="0" smtClean="0">
                <a:latin typeface="Arial" charset="0"/>
                <a:ea typeface="Arial" charset="0"/>
                <a:cs typeface="Arial" charset="0"/>
              </a:rPr>
              <a:t>Remember</a:t>
            </a:r>
          </a:p>
          <a:p>
            <a:pPr algn="ctr"/>
            <a:r>
              <a:rPr lang="en-US" sz="3600" b="0" i="0" dirty="0" smtClean="0">
                <a:latin typeface="Arial" charset="0"/>
                <a:ea typeface="Arial" charset="0"/>
                <a:cs typeface="Arial" charset="0"/>
              </a:rPr>
              <a:t>Keep the text light and focus </a:t>
            </a:r>
            <a:br>
              <a:rPr lang="en-US" sz="3600" b="0" i="0" dirty="0" smtClean="0">
                <a:latin typeface="Arial" charset="0"/>
                <a:ea typeface="Arial" charset="0"/>
                <a:cs typeface="Arial" charset="0"/>
              </a:rPr>
            </a:br>
            <a:r>
              <a:rPr lang="en-US" sz="3600" b="0" i="0" dirty="0" smtClean="0">
                <a:latin typeface="Arial" charset="0"/>
                <a:ea typeface="Arial" charset="0"/>
                <a:cs typeface="Arial" charset="0"/>
              </a:rPr>
              <a:t>on presenting your points.</a:t>
            </a:r>
            <a:endParaRPr lang="en-US" sz="3600" b="0" i="0" dirty="0">
              <a:latin typeface="Arial" charset="0"/>
              <a:ea typeface="Arial" charset="0"/>
              <a:cs typeface="Arial" charset="0"/>
            </a:endParaRPr>
          </a:p>
        </p:txBody>
      </p:sp>
      <p:sp>
        <p:nvSpPr>
          <p:cNvPr id="17" name="yoda.jpg"/>
          <p:cNvSpPr>
            <a:spLocks noGrp="1"/>
          </p:cNvSpPr>
          <p:nvPr>
            <p:ph type="pic" sz="quarter" idx="25" hasCustomPrompt="1"/>
          </p:nvPr>
        </p:nvSpPr>
        <p:spPr>
          <a:xfrm>
            <a:off x="10475933"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586869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9" name="Group 18"/>
          <p:cNvGrpSpPr/>
          <p:nvPr userDrawn="1"/>
        </p:nvGrpSpPr>
        <p:grpSpPr>
          <a:xfrm>
            <a:off x="8856000"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illustrations</a:t>
            </a:r>
            <a:endParaRPr lang="en-US" dirty="0"/>
          </a:p>
        </p:txBody>
      </p:sp>
      <p:sp>
        <p:nvSpPr>
          <p:cNvPr id="11" name="Subtitle"/>
          <p:cNvSpPr>
            <a:spLocks noGrp="1"/>
          </p:cNvSpPr>
          <p:nvPr>
            <p:ph type="body" sz="quarter" idx="21" hasCustomPrompt="1"/>
          </p:nvPr>
        </p:nvSpPr>
        <p:spPr>
          <a:xfrm>
            <a:off x="1852216"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Headline</a:t>
            </a:r>
          </a:p>
          <a:p>
            <a:pPr algn="ctr"/>
            <a:r>
              <a:rPr lang="en-US" b="0" i="0" dirty="0" smtClean="0">
                <a:latin typeface="Arial" charset="0"/>
                <a:ea typeface="Arial" charset="0"/>
                <a:cs typeface="Arial" charset="0"/>
              </a:rPr>
              <a:t>Subtext type size is </a:t>
            </a:r>
            <a:r>
              <a:rPr lang="en-US" b="0" i="0" dirty="0" err="1" smtClean="0">
                <a:latin typeface="Arial" charset="0"/>
                <a:ea typeface="Arial" charset="0"/>
                <a:cs typeface="Arial" charset="0"/>
              </a:rPr>
              <a:t>optimised</a:t>
            </a:r>
            <a:r>
              <a:rPr lang="en-US" b="0" i="0" dirty="0" smtClean="0">
                <a:latin typeface="Arial" charset="0"/>
                <a:ea typeface="Arial" charset="0"/>
                <a:cs typeface="Arial" charset="0"/>
              </a:rPr>
              <a:t> at 36 pt.</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2336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117958"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No worries</a:t>
            </a:r>
          </a:p>
          <a:p>
            <a:pPr algn="ctr"/>
            <a:r>
              <a:rPr lang="en-US" b="0" i="0" dirty="0" smtClean="0">
                <a:latin typeface="Arial" charset="0"/>
                <a:ea typeface="Arial" charset="0"/>
                <a:cs typeface="Arial" charset="0"/>
              </a:rPr>
              <a:t>It’s OK if the subtext lengths differ.</a:t>
            </a:r>
          </a:p>
        </p:txBody>
      </p:sp>
      <p:sp>
        <p:nvSpPr>
          <p:cNvPr id="14" name="yoda.jpg"/>
          <p:cNvSpPr>
            <a:spLocks noGrp="1"/>
          </p:cNvSpPr>
          <p:nvPr>
            <p:ph type="pic" sz="quarter" idx="23" hasCustomPrompt="1"/>
          </p:nvPr>
        </p:nvSpPr>
        <p:spPr>
          <a:xfrm>
            <a:off x="1860215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6784373"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274130"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Rehearse</a:t>
            </a:r>
          </a:p>
          <a:p>
            <a:pPr algn="ctr"/>
            <a:r>
              <a:rPr lang="en-US" b="0" i="0" dirty="0" smtClean="0">
                <a:latin typeface="Arial" charset="0"/>
                <a:ea typeface="Arial" charset="0"/>
                <a:cs typeface="Arial" charset="0"/>
              </a:rPr>
              <a:t>Rely on rehearsing your voiceover rather than writing.</a:t>
            </a:r>
          </a:p>
        </p:txBody>
      </p:sp>
      <p:sp>
        <p:nvSpPr>
          <p:cNvPr id="17" name="yoda.jpg"/>
          <p:cNvSpPr>
            <a:spLocks noGrp="1"/>
          </p:cNvSpPr>
          <p:nvPr>
            <p:ph type="pic" sz="quarter" idx="25" hasCustomPrompt="1"/>
          </p:nvPr>
        </p:nvSpPr>
        <p:spPr>
          <a:xfrm>
            <a:off x="7758330"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62820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206287"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696044"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Focus</a:t>
            </a:r>
          </a:p>
          <a:p>
            <a:pPr algn="ctr"/>
            <a:r>
              <a:rPr lang="en-US" b="0" i="0" dirty="0" smtClean="0">
                <a:latin typeface="Arial" charset="0"/>
                <a:ea typeface="Arial" charset="0"/>
                <a:cs typeface="Arial" charset="0"/>
              </a:rPr>
              <a:t>Use 4 points maximum to keep focus.</a:t>
            </a:r>
            <a:endParaRPr lang="en-US" b="0" i="0" dirty="0">
              <a:latin typeface="Arial" charset="0"/>
              <a:ea typeface="Arial" charset="0"/>
              <a:cs typeface="Arial" charset="0"/>
            </a:endParaRPr>
          </a:p>
        </p:txBody>
      </p:sp>
      <p:sp>
        <p:nvSpPr>
          <p:cNvPr id="21" name="yoda.jpg"/>
          <p:cNvSpPr>
            <a:spLocks noGrp="1"/>
          </p:cNvSpPr>
          <p:nvPr>
            <p:ph type="pic" sz="quarter" idx="27" hasCustomPrompt="1"/>
          </p:nvPr>
        </p:nvSpPr>
        <p:spPr>
          <a:xfrm>
            <a:off x="13180244"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22" name="Group 21"/>
          <p:cNvGrpSpPr/>
          <p:nvPr userDrawn="1"/>
        </p:nvGrpSpPr>
        <p:grpSpPr>
          <a:xfrm>
            <a:off x="8856000"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4" name="Picture 2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text light</a:t>
            </a:r>
            <a:endParaRPr lang="en-US" dirty="0"/>
          </a:p>
        </p:txBody>
      </p:sp>
      <p:sp>
        <p:nvSpPr>
          <p:cNvPr id="11" name="Subtitle"/>
          <p:cNvSpPr>
            <a:spLocks noGrp="1"/>
          </p:cNvSpPr>
          <p:nvPr>
            <p:ph type="body" sz="quarter" idx="21" hasCustomPrompt="1"/>
          </p:nvPr>
        </p:nvSpPr>
        <p:spPr>
          <a:xfrm>
            <a:off x="250215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Point header</a:t>
            </a:r>
          </a:p>
          <a:p>
            <a:r>
              <a:rPr lang="en-US" b="0" i="0" dirty="0" smtClean="0">
                <a:latin typeface="Arial" charset="0"/>
                <a:ea typeface="Arial" charset="0"/>
                <a:cs typeface="Arial" charset="0"/>
              </a:rPr>
              <a:t>Be short and precise when you are using this column. Use maximum 4 lines of text to make things direct.</a:t>
            </a:r>
            <a:endParaRPr lang="en-US" b="0" i="0" dirty="0">
              <a:latin typeface="Arial" charset="0"/>
              <a:ea typeface="Arial" charset="0"/>
              <a:cs typeface="Arial" charset="0"/>
            </a:endParaRPr>
          </a:p>
        </p:txBody>
      </p:sp>
      <p:sp>
        <p:nvSpPr>
          <p:cNvPr id="13" name="Subtitle"/>
          <p:cNvSpPr>
            <a:spLocks noGrp="1"/>
          </p:cNvSpPr>
          <p:nvPr>
            <p:ph type="body" sz="quarter" idx="22" hasCustomPrompt="1"/>
          </p:nvPr>
        </p:nvSpPr>
        <p:spPr>
          <a:xfrm>
            <a:off x="16778547" y="6656400"/>
            <a:ext cx="5777999" cy="2123658"/>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Really</a:t>
            </a:r>
          </a:p>
          <a:p>
            <a:r>
              <a:rPr lang="en-US" sz="3600" b="0" i="0" dirty="0" smtClean="0">
                <a:latin typeface="Arial" charset="0"/>
                <a:ea typeface="Arial" charset="0"/>
                <a:cs typeface="Arial" charset="0"/>
              </a:rPr>
              <a:t>Of course you can use a shorter text and that is fine.</a:t>
            </a:r>
            <a:endParaRPr lang="en-US" sz="3600" b="0" i="0" dirty="0">
              <a:latin typeface="Arial" charset="0"/>
              <a:ea typeface="Arial" charset="0"/>
              <a:cs typeface="Arial" charset="0"/>
            </a:endParaRPr>
          </a:p>
        </p:txBody>
      </p:sp>
      <p:sp>
        <p:nvSpPr>
          <p:cNvPr id="15" name="Line"/>
          <p:cNvSpPr/>
          <p:nvPr userDrawn="1"/>
        </p:nvSpPr>
        <p:spPr>
          <a:xfrm>
            <a:off x="8960251"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640350"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Only one line</a:t>
            </a:r>
          </a:p>
          <a:p>
            <a:r>
              <a:rPr lang="en-US" sz="3600" b="0" i="0" dirty="0" smtClean="0">
                <a:latin typeface="Arial" charset="0"/>
                <a:ea typeface="Arial" charset="0"/>
                <a:cs typeface="Arial" charset="0"/>
              </a:rPr>
              <a:t>Be short and precise when you are using this column. Use maximum 4 lines of text to make things direct.</a:t>
            </a:r>
            <a:endParaRPr lang="en-US" sz="3600" b="0" i="0" dirty="0">
              <a:latin typeface="Arial" charset="0"/>
              <a:ea typeface="Arial" charset="0"/>
              <a:cs typeface="Arial" charset="0"/>
            </a:endParaRPr>
          </a:p>
        </p:txBody>
      </p:sp>
      <p:sp>
        <p:nvSpPr>
          <p:cNvPr id="18" name="Line"/>
          <p:cNvSpPr/>
          <p:nvPr userDrawn="1"/>
        </p:nvSpPr>
        <p:spPr>
          <a:xfrm>
            <a:off x="16098448"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18" hasCustomPrompt="1"/>
          </p:nvPr>
        </p:nvSpPr>
        <p:spPr>
          <a:xfrm>
            <a:off x="2502153"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35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17" name="Group 16"/>
          <p:cNvGrpSpPr/>
          <p:nvPr userDrawn="1"/>
        </p:nvGrpSpPr>
        <p:grpSpPr>
          <a:xfrm>
            <a:off x="8856000" y="12042000"/>
            <a:ext cx="5646902" cy="533400"/>
            <a:chOff x="16630538" y="12039600"/>
            <a:chExt cx="5646902" cy="533400"/>
          </a:xfrm>
        </p:grpSpPr>
        <p:sp>
          <p:nvSpPr>
            <p:cNvPr id="1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4"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Three points with text strong</a:t>
            </a:r>
            <a:endParaRPr lang="en-US" dirty="0"/>
          </a:p>
        </p:txBody>
      </p:sp>
      <p:sp>
        <p:nvSpPr>
          <p:cNvPr id="11" name="Subtitle"/>
          <p:cNvSpPr>
            <a:spLocks noGrp="1"/>
          </p:cNvSpPr>
          <p:nvPr>
            <p:ph type="body" sz="quarter" idx="21" hasCustomPrompt="1"/>
          </p:nvPr>
        </p:nvSpPr>
        <p:spPr>
          <a:xfrm>
            <a:off x="2502364"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header</a:t>
            </a:r>
          </a:p>
          <a:p>
            <a:r>
              <a:rPr lang="en-US"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b="0" i="0" dirty="0">
              <a:solidFill>
                <a:schemeClr val="bg1"/>
              </a:solidFill>
              <a:latin typeface="Arial" charset="0"/>
              <a:ea typeface="Arial" charset="0"/>
              <a:cs typeface="Arial" charset="0"/>
            </a:endParaRPr>
          </a:p>
        </p:txBody>
      </p:sp>
      <p:sp>
        <p:nvSpPr>
          <p:cNvPr id="13" name="Subtitle"/>
          <p:cNvSpPr>
            <a:spLocks noGrp="1"/>
          </p:cNvSpPr>
          <p:nvPr>
            <p:ph type="body" sz="quarter" idx="22" hasCustomPrompt="1"/>
          </p:nvPr>
        </p:nvSpPr>
        <p:spPr>
          <a:xfrm>
            <a:off x="16779600" y="6656400"/>
            <a:ext cx="57780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Really</a:t>
            </a:r>
          </a:p>
          <a:p>
            <a:r>
              <a:rPr lang="en-US" sz="3600" b="0" i="0" dirty="0" smtClean="0">
                <a:solidFill>
                  <a:schemeClr val="bg1"/>
                </a:solidFill>
                <a:latin typeface="Arial" charset="0"/>
                <a:ea typeface="Arial" charset="0"/>
                <a:cs typeface="Arial" charset="0"/>
              </a:rPr>
              <a:t>Of course you can use a shorter text and that is fine.</a:t>
            </a:r>
            <a:endParaRPr lang="en-US" sz="3600" b="0" i="0" dirty="0">
              <a:solidFill>
                <a:schemeClr val="bg1"/>
              </a:solidFill>
              <a:latin typeface="Arial" charset="0"/>
              <a:ea typeface="Arial" charset="0"/>
              <a:cs typeface="Arial" charset="0"/>
            </a:endParaRPr>
          </a:p>
        </p:txBody>
      </p:sp>
      <p:sp>
        <p:nvSpPr>
          <p:cNvPr id="16" name="Subtitle"/>
          <p:cNvSpPr>
            <a:spLocks noGrp="1"/>
          </p:cNvSpPr>
          <p:nvPr>
            <p:ph type="body" sz="quarter" idx="24" hasCustomPrompt="1"/>
          </p:nvPr>
        </p:nvSpPr>
        <p:spPr>
          <a:xfrm>
            <a:off x="964098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Only one line</a:t>
            </a:r>
          </a:p>
          <a:p>
            <a:r>
              <a:rPr lang="en-US" sz="3600"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sz="3600" b="0" i="0" dirty="0">
              <a:solidFill>
                <a:schemeClr val="bg1"/>
              </a:solidFill>
              <a:latin typeface="Arial" charset="0"/>
              <a:ea typeface="Arial" charset="0"/>
              <a:cs typeface="Arial" charset="0"/>
            </a:endParaRPr>
          </a:p>
        </p:txBody>
      </p:sp>
      <p:sp>
        <p:nvSpPr>
          <p:cNvPr id="20" name="Subtitle"/>
          <p:cNvSpPr>
            <a:spLocks noGrp="1"/>
          </p:cNvSpPr>
          <p:nvPr>
            <p:ph type="body" sz="quarter" idx="18" hasCustomPrompt="1"/>
          </p:nvPr>
        </p:nvSpPr>
        <p:spPr>
          <a:xfrm>
            <a:off x="2502364"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983"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24" name="Group 23"/>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27" name="Line"/>
          <p:cNvSpPr/>
          <p:nvPr userDrawn="1"/>
        </p:nvSpPr>
        <p:spPr>
          <a:xfrm>
            <a:off x="8960673"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Line"/>
          <p:cNvSpPr/>
          <p:nvPr userDrawn="1"/>
        </p:nvSpPr>
        <p:spPr>
          <a:xfrm>
            <a:off x="16099292"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text light</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1</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2</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3</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4</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grpSp>
        <p:nvGrpSpPr>
          <p:cNvPr id="15" name="Group 14"/>
          <p:cNvGrpSpPr/>
          <p:nvPr userDrawn="1"/>
        </p:nvGrpSpPr>
        <p:grpSpPr>
          <a:xfrm>
            <a:off x="8856000" y="12042000"/>
            <a:ext cx="5646902" cy="533400"/>
            <a:chOff x="16630538" y="12039600"/>
            <a:chExt cx="5646902" cy="533400"/>
          </a:xfrm>
        </p:grpSpPr>
        <p:sp>
          <p:nvSpPr>
            <p:cNvPr id="16"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1"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2"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9"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Four points with text strong</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1</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2</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3</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4</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grpSp>
        <p:nvGrpSpPr>
          <p:cNvPr id="20" name="Group 19"/>
          <p:cNvGrpSpPr/>
          <p:nvPr userDrawn="1"/>
        </p:nvGrpSpPr>
        <p:grpSpPr>
          <a:xfrm>
            <a:off x="8856000" y="12042000"/>
            <a:ext cx="5646902" cy="533400"/>
            <a:chOff x="16630538" y="12039600"/>
            <a:chExt cx="5646902" cy="533400"/>
          </a:xfrm>
        </p:grpSpPr>
        <p:sp>
          <p:nvSpPr>
            <p:cNvPr id="2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6"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8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Eight points with text light</a:t>
            </a:r>
            <a:endParaRPr lang="en-US" dirty="0"/>
          </a:p>
        </p:txBody>
      </p:sp>
      <p:sp>
        <p:nvSpPr>
          <p:cNvPr id="11" name="Subtitle"/>
          <p:cNvSpPr>
            <a:spLocks noGrp="1"/>
          </p:cNvSpPr>
          <p:nvPr>
            <p:ph type="body" sz="quarter" idx="21" hasCustomPrompt="1"/>
          </p:nvPr>
        </p:nvSpPr>
        <p:spPr>
          <a:xfrm>
            <a:off x="2254498"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1</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2</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3</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4</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4102"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5</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7302"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6</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8897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7</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204"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8</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7" name="Rectangle"/>
          <p:cNvSpPr>
            <a:spLocks noGrp="1"/>
          </p:cNvSpPr>
          <p:nvPr>
            <p:ph type="body" sz="quarter" idx="29"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8" name="Rectangle"/>
          <p:cNvSpPr>
            <a:spLocks noGrp="1"/>
          </p:cNvSpPr>
          <p:nvPr>
            <p:ph type="body" sz="quarter" idx="30"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Eight points with text strong</a:t>
            </a:r>
            <a:endParaRPr lang="en-US" dirty="0"/>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2</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3</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4</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5</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6800"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6</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908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7</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8</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7" name="Subtitle"/>
          <p:cNvSpPr>
            <a:spLocks noGrp="1"/>
          </p:cNvSpPr>
          <p:nvPr>
            <p:ph type="body" sz="quarter" idx="29" hasCustomPrompt="1"/>
          </p:nvPr>
        </p:nvSpPr>
        <p:spPr>
          <a:xfrm>
            <a:off x="2253600" y="4609877"/>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1</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38" name="Rectangle"/>
          <p:cNvSpPr>
            <a:spLocks noGrp="1"/>
          </p:cNvSpPr>
          <p:nvPr>
            <p:ph type="body" sz="quarter" idx="30"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5" name="Rectangle"/>
          <p:cNvSpPr>
            <a:spLocks noGrp="1"/>
          </p:cNvSpPr>
          <p:nvPr>
            <p:ph type="body" sz="quarter" idx="37"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Overlay">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alpha val="50000"/>
            </a:srgbClr>
          </a:solidFill>
        </p:spPr>
        <p:txBody>
          <a:bodyPr/>
          <a:lstStyle>
            <a:lvl1pPr marL="0" indent="0">
              <a:buNone/>
              <a:defRPr>
                <a:latin typeface="Arial" charset="0"/>
                <a:ea typeface="Arial" charset="0"/>
                <a:cs typeface="Arial" charset="0"/>
              </a:defRPr>
            </a:lvl1pPr>
          </a:lstStyle>
          <a:p>
            <a:r>
              <a:rPr lang="en-US" smtClean="0"/>
              <a:t> </a:t>
            </a:r>
            <a:endParaRPr lang="en-US"/>
          </a:p>
        </p:txBody>
      </p:sp>
      <p:sp>
        <p:nvSpPr>
          <p:cNvPr id="9" name="Title 1"/>
          <p:cNvSpPr>
            <a:spLocks noGrp="1"/>
          </p:cNvSpPr>
          <p:nvPr>
            <p:ph type="ctrTitle" hasCustomPrompt="1"/>
          </p:nvPr>
        </p:nvSpPr>
        <p:spPr>
          <a:xfrm>
            <a:off x="1822450" y="4025969"/>
            <a:ext cx="20737513" cy="5632311"/>
          </a:xfrm>
          <a:prstGeom prst="rect">
            <a:avLst/>
          </a:prstGeom>
        </p:spPr>
        <p:txBody>
          <a:bodyPr anchor="ctr">
            <a:spAutoFit/>
          </a:bodyPr>
          <a:lstStyle>
            <a:lvl1pPr algn="ctr">
              <a:lnSpc>
                <a:spcPct val="100000"/>
              </a:lnSpc>
              <a:defRPr sz="12000" b="1" i="0" spc="-150">
                <a:solidFill>
                  <a:schemeClr val="bg1"/>
                </a:solidFill>
                <a:latin typeface="Arial" charset="0"/>
                <a:ea typeface="Arial" charset="0"/>
                <a:cs typeface="Arial" charset="0"/>
              </a:defRPr>
            </a:lvl1pPr>
          </a:lstStyle>
          <a:p>
            <a:r>
              <a:rPr lang="en-US" dirty="0" smtClean="0"/>
              <a:t>We use a 50% transparency of a full-bleed photo when using text overlays</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 light">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rgbClr val="141414"/>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White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10895062" y="1365"/>
            <a:ext cx="13487350" cy="13684250"/>
          </a:xfrm>
          <a:prstGeom prst="roundRect">
            <a:avLst>
              <a:gd name="adj" fmla="val 0"/>
            </a:avLst>
          </a:prstGeom>
          <a:gradFill>
            <a:gsLst>
              <a:gs pos="0">
                <a:schemeClr val="accent1">
                  <a:lumMod val="0"/>
                  <a:lumOff val="100000"/>
                </a:schemeClr>
              </a:gs>
              <a:gs pos="100000">
                <a:schemeClr val="bg1">
                  <a:alpha val="0"/>
                </a:schemeClr>
              </a:gs>
            </a:gsLst>
            <a:lin ang="10800000" scaled="0"/>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5" name="Title 1"/>
          <p:cNvSpPr>
            <a:spLocks noGrp="1"/>
          </p:cNvSpPr>
          <p:nvPr>
            <p:ph type="ctrTitle" hasCustomPrompt="1"/>
          </p:nvPr>
        </p:nvSpPr>
        <p:spPr>
          <a:xfrm>
            <a:off x="12190412" y="1463000"/>
            <a:ext cx="10964787" cy="7232749"/>
          </a:xfrm>
          <a:prstGeom prst="rect">
            <a:avLst/>
          </a:prstGeom>
        </p:spPr>
        <p:txBody>
          <a:bodyPr wrap="square" anchor="t">
            <a:spAutoFit/>
          </a:bodyPr>
          <a:lstStyle>
            <a:lvl1pPr marL="0" marR="0" indent="0" algn="r" defTabSz="1824594" rtl="0" eaLnBrk="1" fontAlgn="auto" latinLnBrk="0" hangingPunct="1">
              <a:lnSpc>
                <a:spcPct val="100000"/>
              </a:lnSpc>
              <a:spcBef>
                <a:spcPct val="0"/>
              </a:spcBef>
              <a:spcAft>
                <a:spcPts val="0"/>
              </a:spcAft>
              <a:buClrTx/>
              <a:buSzTx/>
              <a:buFontTx/>
              <a:buNone/>
              <a:tabLst/>
              <a:defRPr sz="4800" b="1" i="0" spc="-150" baseline="0">
                <a:solidFill>
                  <a:srgbClr val="141414"/>
                </a:solidFill>
                <a:latin typeface="Arial" charset="0"/>
                <a:ea typeface="Arial" charset="0"/>
                <a:cs typeface="Arial" charset="0"/>
              </a:defRPr>
            </a:lvl1pPr>
          </a:lstStyle>
          <a:p>
            <a:pPr algn="r"/>
            <a:r>
              <a:rPr lang="en-US" sz="8000" b="1" i="0" dirty="0" smtClean="0">
                <a:solidFill>
                  <a:srgbClr val="141414"/>
                </a:solidFill>
                <a:latin typeface="Arial" charset="0"/>
                <a:ea typeface="Arial" charset="0"/>
                <a:cs typeface="Arial" charset="0"/>
              </a:rPr>
              <a:t>Use a white gradient on light photos to create enough contrast for your text</a:t>
            </a:r>
            <a:br>
              <a:rPr lang="en-US" sz="8000" b="1" i="0" dirty="0" smtClean="0">
                <a:solidFill>
                  <a:srgbClr val="141414"/>
                </a:solidFill>
                <a:latin typeface="Arial" charset="0"/>
                <a:ea typeface="Arial" charset="0"/>
                <a:cs typeface="Arial" charset="0"/>
              </a:rPr>
            </a:br>
            <a:r>
              <a:rPr lang="en-US" sz="4800" b="0" i="0" dirty="0" smtClean="0">
                <a:solidFill>
                  <a:srgbClr val="141414"/>
                </a:solidFill>
                <a:latin typeface="Arial" charset="0"/>
                <a:ea typeface="Arial" charset="0"/>
                <a:cs typeface="Arial" charset="0"/>
              </a:rPr>
              <a:t>For the additional description use a lighter text style. Remember to keep it short. More talking less reading.</a:t>
            </a:r>
            <a:endParaRPr lang="en-US" sz="28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95556" cy="13684250"/>
          </a:xfrm>
          <a:prstGeom prst="roundRect">
            <a:avLst>
              <a:gd name="adj" fmla="val 0"/>
            </a:avLst>
          </a:prstGeom>
          <a:gradFill flip="none" rotWithShape="1">
            <a:gsLst>
              <a:gs pos="0">
                <a:srgbClr val="141414">
                  <a:alpha val="50000"/>
                </a:srgbClr>
              </a:gs>
              <a:gs pos="60000">
                <a:srgbClr val="141414">
                  <a:alpha val="0"/>
                </a:srgbClr>
              </a:gs>
            </a:gsLst>
            <a:lin ang="1080000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9" name="Title 1"/>
          <p:cNvSpPr>
            <a:spLocks noGrp="1"/>
          </p:cNvSpPr>
          <p:nvPr>
            <p:ph type="ctrTitle" hasCustomPrompt="1"/>
          </p:nvPr>
        </p:nvSpPr>
        <p:spPr>
          <a:xfrm>
            <a:off x="12190412" y="1441525"/>
            <a:ext cx="10964787" cy="7232749"/>
          </a:xfrm>
          <a:prstGeom prst="rect">
            <a:avLst/>
          </a:prstGeom>
        </p:spPr>
        <p:txBody>
          <a:bodyPr wrap="square" anchor="t">
            <a:spAutoFit/>
          </a:bodyPr>
          <a:lstStyle>
            <a:lvl1pPr algn="ctr">
              <a:lnSpc>
                <a:spcPct val="100000"/>
              </a:lnSpc>
              <a:defRPr sz="4800" b="1" i="0" spc="-150" baseline="0">
                <a:solidFill>
                  <a:schemeClr val="bg1"/>
                </a:solidFill>
                <a:latin typeface="Helvetica" charset="0"/>
                <a:ea typeface="Helvetica" charset="0"/>
                <a:cs typeface="Helvetica" charset="0"/>
              </a:defRPr>
            </a:lvl1pPr>
          </a:lstStyle>
          <a:p>
            <a:pPr algn="r"/>
            <a:r>
              <a:rPr lang="en-US" sz="8000" b="1" i="0" dirty="0" smtClean="0">
                <a:solidFill>
                  <a:schemeClr val="bg1"/>
                </a:solidFill>
                <a:latin typeface="Arial" charset="0"/>
                <a:ea typeface="Arial" charset="0"/>
                <a:cs typeface="Arial" charset="0"/>
              </a:rPr>
              <a:t>Use a dark gradient on dark photos to create enough contrast for your text</a:t>
            </a:r>
            <a:br>
              <a:rPr lang="en-US" sz="8000" b="1" i="0" dirty="0" smtClean="0">
                <a:solidFill>
                  <a:schemeClr val="bg1"/>
                </a:solidFill>
                <a:latin typeface="Arial" charset="0"/>
                <a:ea typeface="Arial" charset="0"/>
                <a:cs typeface="Arial" charset="0"/>
              </a:rPr>
            </a:br>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endParaRPr lang="en-US" sz="2800" b="0" i="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Lef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82413" cy="13684250"/>
          </a:xfrm>
          <a:prstGeom prst="roundRect">
            <a:avLst>
              <a:gd name="adj" fmla="val 0"/>
            </a:avLst>
          </a:prstGeom>
          <a:gradFill flip="none" rotWithShape="1">
            <a:gsLst>
              <a:gs pos="0">
                <a:srgbClr val="141414">
                  <a:alpha val="50000"/>
                </a:srgbClr>
              </a:gs>
              <a:gs pos="65000">
                <a:srgbClr val="141414">
                  <a:alpha val="0"/>
                </a:srgbClr>
              </a:gs>
            </a:gsLst>
            <a:lin ang="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5" name="Title 1"/>
          <p:cNvSpPr>
            <a:spLocks noGrp="1"/>
          </p:cNvSpPr>
          <p:nvPr>
            <p:ph type="ctrTitle" hasCustomPrompt="1"/>
          </p:nvPr>
        </p:nvSpPr>
        <p:spPr>
          <a:xfrm>
            <a:off x="1822451" y="5298008"/>
            <a:ext cx="10964390" cy="7232749"/>
          </a:xfrm>
          <a:prstGeom prst="rect">
            <a:avLst/>
          </a:prstGeom>
        </p:spPr>
        <p:txBody>
          <a:bodyPr wrap="square" anchor="b">
            <a:spAutoFit/>
          </a:bodyPr>
          <a:lstStyle>
            <a:lvl1pPr marL="0" marR="0" indent="0" algn="l" defTabSz="1824594" rtl="0" eaLnBrk="1" fontAlgn="auto" latinLnBrk="0" hangingPunct="1">
              <a:lnSpc>
                <a:spcPct val="100000"/>
              </a:lnSpc>
              <a:spcBef>
                <a:spcPct val="0"/>
              </a:spcBef>
              <a:spcAft>
                <a:spcPts val="0"/>
              </a:spcAft>
              <a:buClrTx/>
              <a:buSzTx/>
              <a:buFontTx/>
              <a:buNone/>
              <a:tabLst/>
              <a:defRPr sz="9600" b="1" i="0" spc="-150" baseline="0">
                <a:solidFill>
                  <a:schemeClr val="bg1"/>
                </a:solidFill>
                <a:latin typeface="Helvetica" charset="0"/>
                <a:ea typeface="Helvetica" charset="0"/>
                <a:cs typeface="Helvetica" charset="0"/>
              </a:defRPr>
            </a:lvl1pPr>
          </a:lstStyle>
          <a:p>
            <a:pPr algn="l"/>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br>
              <a:rPr lang="en-US" sz="4800" b="0" i="0" dirty="0" smtClean="0">
                <a:solidFill>
                  <a:schemeClr val="bg1"/>
                </a:solidFill>
                <a:latin typeface="Arial" charset="0"/>
                <a:ea typeface="Arial" charset="0"/>
                <a:cs typeface="Arial" charset="0"/>
              </a:rPr>
            </a:br>
            <a:r>
              <a:rPr lang="en-US" sz="8000" b="1" i="0" dirty="0" smtClean="0">
                <a:solidFill>
                  <a:schemeClr val="bg1"/>
                </a:solidFill>
                <a:latin typeface="Arial" charset="0"/>
                <a:ea typeface="Arial" charset="0"/>
                <a:cs typeface="Arial" charset="0"/>
              </a:rPr>
              <a:t>Use a dark gradient on dark photos to create enough contrast for your text</a:t>
            </a:r>
            <a:endParaRPr lang="en-US" sz="8000" b="1" i="0" dirty="0">
              <a:solidFill>
                <a:schemeClr val="bg1"/>
              </a:solidFill>
              <a:latin typeface="Helvetica" charset="0"/>
              <a:ea typeface="Helvetica" charset="0"/>
              <a:cs typeface="Helvetica"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Source Info">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5" name="Subtitle"/>
          <p:cNvSpPr>
            <a:spLocks noGrp="1"/>
          </p:cNvSpPr>
          <p:nvPr>
            <p:ph type="body" sz="quarter" idx="17" hasCustomPrompt="1"/>
          </p:nvPr>
        </p:nvSpPr>
        <p:spPr>
          <a:xfrm>
            <a:off x="9310886" y="12052800"/>
            <a:ext cx="5809662" cy="522000"/>
          </a:xfrm>
          <a:prstGeom prst="rect">
            <a:avLst/>
          </a:prstGeom>
        </p:spPr>
        <p:txBody>
          <a:bodyPr wrap="square" anchor="ctr"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2800" b="0" i="0" spc="-48">
                <a:solidFill>
                  <a:schemeClr val="bg1"/>
                </a:solidFill>
                <a:latin typeface="Arial" charset="0"/>
                <a:ea typeface="Arial" charset="0"/>
                <a:cs typeface="Arial" charset="0"/>
              </a:defRPr>
            </a:lvl1pPr>
          </a:lstStyle>
          <a:p>
            <a:r>
              <a:rPr lang="en-US" dirty="0" smtClean="0"/>
              <a:t>PGS office, source: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Tex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365"/>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0230" y="1365"/>
            <a:ext cx="83520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932970"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Use a transparent overlay over a full-width photo</a:t>
            </a:r>
            <a:endParaRPr lang="en-US" dirty="0"/>
          </a:p>
        </p:txBody>
      </p:sp>
      <p:sp>
        <p:nvSpPr>
          <p:cNvPr id="10" name="Line"/>
          <p:cNvSpPr>
            <a:spLocks noGrp="1"/>
          </p:cNvSpPr>
          <p:nvPr>
            <p:ph type="body" sz="quarter" idx="16" hasCustomPrompt="1"/>
          </p:nvPr>
        </p:nvSpPr>
        <p:spPr>
          <a:xfrm>
            <a:off x="3533712"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9" name="Subtitle"/>
          <p:cNvSpPr>
            <a:spLocks noGrp="1"/>
          </p:cNvSpPr>
          <p:nvPr>
            <p:ph type="body" sz="quarter" idx="21" hasCustomPrompt="1"/>
          </p:nvPr>
        </p:nvSpPr>
        <p:spPr>
          <a:xfrm>
            <a:off x="932970" y="5906021"/>
            <a:ext cx="6465600" cy="4524315"/>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r>
              <a:rPr lang="en-US" sz="4800" b="0" dirty="0" smtClean="0"/>
              <a:t>Place this column wherever it makes sense on the photo. Select</a:t>
            </a:r>
            <a:r>
              <a:rPr lang="en-US" sz="4800" b="0" baseline="0" dirty="0" smtClean="0"/>
              <a:t> all and then deselect the photo. Hold *Shift* and move.</a:t>
            </a:r>
            <a:endParaRPr lang="en-US" sz="4800" b="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Points">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3955963" y="0"/>
            <a:ext cx="83484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14897363"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Voiceover</a:t>
            </a:r>
            <a:br>
              <a:rPr lang="en-US" dirty="0" smtClean="0"/>
            </a:br>
            <a:r>
              <a:rPr lang="en-US" dirty="0" smtClean="0"/>
              <a:t>points only</a:t>
            </a:r>
            <a:endParaRPr lang="en-US" dirty="0"/>
          </a:p>
        </p:txBody>
      </p:sp>
      <p:sp>
        <p:nvSpPr>
          <p:cNvPr id="10" name="Line"/>
          <p:cNvSpPr>
            <a:spLocks noGrp="1"/>
          </p:cNvSpPr>
          <p:nvPr>
            <p:ph type="body" sz="quarter" idx="16" hasCustomPrompt="1"/>
          </p:nvPr>
        </p:nvSpPr>
        <p:spPr>
          <a:xfrm>
            <a:off x="17498105"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3" name="Subtitle"/>
          <p:cNvSpPr>
            <a:spLocks noGrp="1"/>
          </p:cNvSpPr>
          <p:nvPr>
            <p:ph type="body" sz="quarter" idx="21" hasCustomPrompt="1"/>
          </p:nvPr>
        </p:nvSpPr>
        <p:spPr>
          <a:xfrm>
            <a:off x="14897363" y="58896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Arial" charset="0"/>
                <a:ea typeface="Arial" charset="0"/>
                <a:cs typeface="Arial" charset="0"/>
              </a:defRPr>
            </a:lvl1pPr>
          </a:lstStyle>
          <a:p>
            <a:r>
              <a:rPr lang="en-US" sz="4800" b="1" dirty="0" smtClean="0"/>
              <a:t>Point 1</a:t>
            </a:r>
            <a:endParaRPr lang="en-US" sz="4800" b="1" dirty="0"/>
          </a:p>
        </p:txBody>
      </p:sp>
      <p:sp>
        <p:nvSpPr>
          <p:cNvPr id="14" name="Subtitle"/>
          <p:cNvSpPr>
            <a:spLocks noGrp="1"/>
          </p:cNvSpPr>
          <p:nvPr>
            <p:ph type="body" sz="quarter" idx="25" hasCustomPrompt="1"/>
          </p:nvPr>
        </p:nvSpPr>
        <p:spPr>
          <a:xfrm>
            <a:off x="14897363" y="97200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4</a:t>
            </a:r>
            <a:endParaRPr lang="en-US" sz="4800" b="0" dirty="0">
              <a:solidFill>
                <a:schemeClr val="bg1">
                  <a:alpha val="40000"/>
                </a:schemeClr>
              </a:solidFill>
            </a:endParaRPr>
          </a:p>
        </p:txBody>
      </p:sp>
      <p:sp>
        <p:nvSpPr>
          <p:cNvPr id="15" name="Subtitle"/>
          <p:cNvSpPr>
            <a:spLocks noGrp="1"/>
          </p:cNvSpPr>
          <p:nvPr>
            <p:ph type="body" sz="quarter" idx="26" hasCustomPrompt="1"/>
          </p:nvPr>
        </p:nvSpPr>
        <p:spPr>
          <a:xfrm>
            <a:off x="14897363" y="71664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2</a:t>
            </a:r>
            <a:endParaRPr lang="en-US" sz="4800" b="0" dirty="0">
              <a:solidFill>
                <a:schemeClr val="bg1">
                  <a:alpha val="40000"/>
                </a:schemeClr>
              </a:solidFill>
            </a:endParaRPr>
          </a:p>
        </p:txBody>
      </p:sp>
      <p:sp>
        <p:nvSpPr>
          <p:cNvPr id="16" name="Subtitle"/>
          <p:cNvSpPr>
            <a:spLocks noGrp="1"/>
          </p:cNvSpPr>
          <p:nvPr>
            <p:ph type="body" sz="quarter" idx="27" hasCustomPrompt="1"/>
          </p:nvPr>
        </p:nvSpPr>
        <p:spPr>
          <a:xfrm>
            <a:off x="14897363" y="84432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3</a:t>
            </a:r>
            <a:endParaRPr lang="en-US" sz="4800" b="0" dirty="0">
              <a:solidFill>
                <a:schemeClr val="bg1">
                  <a:alpha val="40000"/>
                </a:schemeClr>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ission or goal_Illustration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13703374" y="4129200"/>
            <a:ext cx="8827200" cy="74016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 name="Rectangle 1"/>
          <p:cNvSpPr/>
          <p:nvPr userDrawn="1"/>
        </p:nvSpPr>
        <p:spPr>
          <a:xfrm>
            <a:off x="11443541" y="6518960"/>
            <a:ext cx="1493742" cy="646331"/>
          </a:xfrm>
          <a:prstGeom prst="rect">
            <a:avLst/>
          </a:prstGeom>
        </p:spPr>
        <p:txBody>
          <a:bodyPr wrap="none">
            <a:spAutoFit/>
          </a:bodyPr>
          <a:lstStyle/>
          <a:p>
            <a:r>
              <a:rPr lang="en-US" sz="3600" b="0" smtClean="0">
                <a:solidFill>
                  <a:schemeClr val="bg1">
                    <a:alpha val="40000"/>
                  </a:schemeClr>
                </a:solidFill>
              </a:rPr>
              <a:t>Point 1</a:t>
            </a:r>
            <a:endParaRPr lang="en-US" sz="3600" b="0">
              <a:solidFill>
                <a:schemeClr val="bg1">
                  <a:alpha val="40000"/>
                </a:schemeClr>
              </a:solidFill>
            </a:endParaRPr>
          </a:p>
        </p:txBody>
      </p:sp>
      <p:sp>
        <p:nvSpPr>
          <p:cNvPr id="9" name="Subtitle"/>
          <p:cNvSpPr>
            <a:spLocks noGrp="1"/>
          </p:cNvSpPr>
          <p:nvPr>
            <p:ph type="body" sz="quarter" idx="21" hasCustomPrompt="1"/>
          </p:nvPr>
        </p:nvSpPr>
        <p:spPr>
          <a:xfrm>
            <a:off x="1750046" y="2541600"/>
            <a:ext cx="12169352" cy="378565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4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rgbClr val="141414"/>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3"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chemeClr val="bg1"/>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13" name="Group 12"/>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1"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Mission or goal_Photography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357" y="6842124"/>
            <a:ext cx="24382056" cy="6912769"/>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541599"/>
            <a:ext cx="18794089" cy="4300525"/>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_Black-center">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6" name="Group 5"/>
          <p:cNvGrpSpPr/>
          <p:nvPr userDrawn="1"/>
        </p:nvGrpSpPr>
        <p:grpSpPr>
          <a:xfrm>
            <a:off x="8856000" y="12042000"/>
            <a:ext cx="5646902" cy="533400"/>
            <a:chOff x="16630538" y="12039600"/>
            <a:chExt cx="5646902" cy="533400"/>
          </a:xfrm>
        </p:grpSpPr>
        <p:sp>
          <p:nvSpPr>
            <p:cNvPr id="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1">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Content Placeholder 2"/>
          <p:cNvSpPr>
            <a:spLocks noGrp="1"/>
          </p:cNvSpPr>
          <p:nvPr>
            <p:ph sz="quarter" idx="18" hasCustomPrompt="1"/>
          </p:nvPr>
        </p:nvSpPr>
        <p:spPr>
          <a:xfrm>
            <a:off x="1822450" y="2809678"/>
            <a:ext cx="20737513"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2">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pace for Tables &amp; Drop-In Charts 3">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
        <p:nvSpPr>
          <p:cNvPr id="11" name="Content Placeholder 2"/>
          <p:cNvSpPr>
            <a:spLocks noGrp="1"/>
          </p:cNvSpPr>
          <p:nvPr>
            <p:ph sz="quarter" idx="20" hasCustomPrompt="1"/>
          </p:nvPr>
        </p:nvSpPr>
        <p:spPr>
          <a:xfrm>
            <a:off x="13693450"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fault pag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CHAPTER TITLE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0" name="yoda.jpg"/>
          <p:cNvSpPr>
            <a:spLocks noGrp="1"/>
          </p:cNvSpPr>
          <p:nvPr>
            <p:ph type="pic" sz="quarter" idx="16" hasCustomPrompt="1"/>
          </p:nvPr>
        </p:nvSpPr>
        <p:spPr>
          <a:xfrm>
            <a:off x="17228363" y="25416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Subtitle"/>
          <p:cNvSpPr>
            <a:spLocks noGrp="1"/>
          </p:cNvSpPr>
          <p:nvPr>
            <p:ph type="body" sz="quarter" idx="21" hasCustomPrompt="1"/>
          </p:nvPr>
        </p:nvSpPr>
        <p:spPr>
          <a:xfrm>
            <a:off x="1750045" y="2541599"/>
            <a:ext cx="12387153" cy="7663636"/>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eaveBehind_Grey Box Text with Supporting Text">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4800" b="0" i="0" spc="-24" baseline="0">
                <a:solidFill>
                  <a:schemeClr val="accent2">
                    <a:hueOff val="-11349316"/>
                    <a:satOff val="-100000"/>
                    <a:lumOff val="-34701"/>
                  </a:schemeClr>
                </a:solidFill>
                <a:latin typeface="Arial" charset="0"/>
                <a:ea typeface="Arial" charset="0"/>
                <a:cs typeface="Arial" charset="0"/>
              </a:defRPr>
            </a:lvl1pPr>
          </a:lstStyle>
          <a:p>
            <a:pPr algn="l"/>
            <a:r>
              <a:rPr lang="en-US" sz="4800" b="1" i="0" dirty="0" smtClean="0">
                <a:solidFill>
                  <a:srgbClr val="141414"/>
                </a:solidFill>
                <a:latin typeface="Arial" charset="0"/>
                <a:ea typeface="Arial" charset="0"/>
                <a:cs typeface="Arial" charset="0"/>
              </a:rPr>
              <a:t>“A person who never made a mistake never tried anything new.”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Albert Einstein’s quote above points to the issue we all face when learning.</a:t>
            </a:r>
            <a:endParaRPr lang="en-US" sz="3600" b="0" i="0" dirty="0">
              <a:solidFill>
                <a:srgbClr val="141414"/>
              </a:solidFill>
              <a:latin typeface="Arial" charset="0"/>
              <a:ea typeface="Arial" charset="0"/>
              <a:cs typeface="Arial" charset="0"/>
            </a:endParaRPr>
          </a:p>
        </p:txBody>
      </p:sp>
      <p:sp>
        <p:nvSpPr>
          <p:cNvPr id="11" name="Subtitle"/>
          <p:cNvSpPr>
            <a:spLocks noGrp="1"/>
          </p:cNvSpPr>
          <p:nvPr>
            <p:ph type="body" sz="quarter" idx="21" hasCustomPrompt="1"/>
          </p:nvPr>
        </p:nvSpPr>
        <p:spPr>
          <a:xfrm>
            <a:off x="9022854" y="3607937"/>
            <a:ext cx="13537109" cy="6555641"/>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eaveBehind_3 Grey Box Areas">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0" name="Rectangle"/>
          <p:cNvSpPr>
            <a:spLocks noGrp="1"/>
          </p:cNvSpPr>
          <p:nvPr>
            <p:ph type="body" sz="quarter" idx="25" hasCustomPrompt="1"/>
          </p:nvPr>
        </p:nvSpPr>
        <p:spPr>
          <a:xfrm>
            <a:off x="8911974"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1" name="Rectangle"/>
          <p:cNvSpPr>
            <a:spLocks noGrp="1"/>
          </p:cNvSpPr>
          <p:nvPr>
            <p:ph type="body" sz="quarter" idx="26" hasCustomPrompt="1"/>
          </p:nvPr>
        </p:nvSpPr>
        <p:spPr>
          <a:xfrm>
            <a:off x="15968758"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grpSp>
        <p:nvGrpSpPr>
          <p:cNvPr id="12" name="Group 11"/>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Recommenda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822448" y="4518000"/>
            <a:ext cx="20739600" cy="59544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p:cNvSpPr>
            <a:spLocks noGrp="1"/>
          </p:cNvSpPr>
          <p:nvPr>
            <p:ph type="body" sz="quarter" idx="28" hasCustomPrompt="1"/>
          </p:nvPr>
        </p:nvSpPr>
        <p:spPr>
          <a:xfrm>
            <a:off x="12205589" y="3715200"/>
            <a:ext cx="5112000" cy="7689600"/>
          </a:xfrm>
          <a:prstGeom prst="roundRect">
            <a:avLst>
              <a:gd name="adj" fmla="val 0"/>
            </a:avLst>
          </a:prstGeom>
          <a:solidFill>
            <a:schemeClr val="bg1"/>
          </a:solidFill>
          <a:ln w="25400">
            <a:solidFill>
              <a:srgbClr val="FF7626"/>
            </a:solid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dirty="0"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Recommendation</a:t>
            </a:r>
            <a:endParaRPr lang="en-US" dirty="0"/>
          </a:p>
        </p:txBody>
      </p:sp>
      <p:sp>
        <p:nvSpPr>
          <p:cNvPr id="11" name="Subtitle"/>
          <p:cNvSpPr>
            <a:spLocks noGrp="1"/>
          </p:cNvSpPr>
          <p:nvPr>
            <p:ph type="body" sz="quarter" idx="21" hasCustomPrompt="1"/>
          </p:nvPr>
        </p:nvSpPr>
        <p:spPr>
          <a:xfrm>
            <a:off x="2459670" y="761715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2" name="yoda.jpg"/>
          <p:cNvSpPr>
            <a:spLocks noGrp="1"/>
          </p:cNvSpPr>
          <p:nvPr>
            <p:ph type="pic" sz="quarter" idx="16" hasCustomPrompt="1"/>
          </p:nvPr>
        </p:nvSpPr>
        <p:spPr>
          <a:xfrm>
            <a:off x="3278601"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262523"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4" name="yoda.jpg"/>
          <p:cNvSpPr>
            <a:spLocks noGrp="1"/>
          </p:cNvSpPr>
          <p:nvPr>
            <p:ph type="pic" sz="quarter" idx="23" hasCustomPrompt="1"/>
          </p:nvPr>
        </p:nvSpPr>
        <p:spPr>
          <a:xfrm>
            <a:off x="18836718"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7007420"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727288"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7" name="yoda.jpg"/>
          <p:cNvSpPr>
            <a:spLocks noGrp="1"/>
          </p:cNvSpPr>
          <p:nvPr>
            <p:ph type="pic" sz="quarter" idx="25" hasCustomPrompt="1"/>
          </p:nvPr>
        </p:nvSpPr>
        <p:spPr>
          <a:xfrm>
            <a:off x="8464640"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4240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1536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994906"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21" name="yoda.jpg"/>
          <p:cNvSpPr>
            <a:spLocks noGrp="1"/>
          </p:cNvSpPr>
          <p:nvPr>
            <p:ph type="pic" sz="quarter" idx="27" hasCustomPrompt="1"/>
          </p:nvPr>
        </p:nvSpPr>
        <p:spPr>
          <a:xfrm>
            <a:off x="13650679"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5" name="Line"/>
          <p:cNvSpPr/>
          <p:nvPr userDrawn="1"/>
        </p:nvSpPr>
        <p:spPr>
          <a:xfrm>
            <a:off x="12047189"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p:cNvSpPr/>
          <p:nvPr userDrawn="1"/>
        </p:nvSpPr>
        <p:spPr>
          <a:xfrm>
            <a:off x="17519797"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Rectangle"/>
          <p:cNvSpPr>
            <a:spLocks noGrp="1"/>
          </p:cNvSpPr>
          <p:nvPr>
            <p:ph type="body" sz="quarter" idx="30" hasCustomPrompt="1"/>
          </p:nvPr>
        </p:nvSpPr>
        <p:spPr>
          <a:xfrm rot="2700000">
            <a:off x="15119035" y="4177650"/>
            <a:ext cx="2851371" cy="654364"/>
          </a:xfrm>
          <a:prstGeom prst="trapezoid">
            <a:avLst>
              <a:gd name="adj" fmla="val 97050"/>
            </a:avLst>
          </a:prstGeom>
          <a:solidFill>
            <a:srgbClr val="FF7626"/>
          </a:solidFill>
          <a:ln w="25400">
            <a:noFill/>
          </a:ln>
        </p:spPr>
        <p:txBody>
          <a:bodyPr lIns="180000" tIns="180000" rIns="180000" bIns="180000" anchor="ctr">
            <a:normAutofit/>
          </a:bodyPr>
          <a:lstStyle>
            <a:lvl1pPr marL="0" indent="0" algn="ctr" defTabSz="825500">
              <a:spcBef>
                <a:spcPts val="0"/>
              </a:spcBef>
              <a:buSzTx/>
              <a:buNone/>
              <a:defRPr sz="2100" b="1" i="0" spc="-24" baseline="0">
                <a:solidFill>
                  <a:schemeClr val="bg1"/>
                </a:solidFill>
                <a:latin typeface="Arial" charset="0"/>
                <a:ea typeface="Arial" charset="0"/>
                <a:cs typeface="Arial" charset="0"/>
              </a:defRPr>
            </a:lvl1pPr>
          </a:lstStyle>
          <a:p>
            <a:pPr algn="ctr"/>
            <a:r>
              <a:rPr lang="en-US" sz="2100" dirty="0" smtClean="0">
                <a:solidFill>
                  <a:schemeClr val="bg1"/>
                </a:solidFill>
                <a:latin typeface="Arial" charset="0"/>
                <a:ea typeface="Arial" charset="0"/>
                <a:cs typeface="Arial" charset="0"/>
              </a:rPr>
              <a:t>POPULAR</a:t>
            </a:r>
            <a:endParaRPr lang="en-US" sz="210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ullet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pPr algn="l"/>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sz="2800" b="0" dirty="0">
              <a:latin typeface="Arial" charset="0"/>
              <a:ea typeface="Arial" charset="0"/>
              <a:cs typeface="Arial" charset="0"/>
            </a:endParaRPr>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Numbers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dirty="0"/>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startAt="3"/>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ppendix">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APPENDIX/CREDITS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089597"/>
            <a:ext cx="20809918" cy="10729091"/>
          </a:xfrm>
          <a:prstGeom prst="rect">
            <a:avLst/>
          </a:prstGeom>
        </p:spPr>
        <p:txBody>
          <a:bodyPr wrap="square" anchor="t" anchorCtr="0">
            <a:noAutofit/>
          </a:bodyPr>
          <a:lstStyle>
            <a:lvl1pPr marL="1016000" marR="0" indent="-1016000" algn="l" defTabSz="825500" eaLnBrk="1" fontAlgn="auto" latinLnBrk="0" hangingPunct="1">
              <a:lnSpc>
                <a:spcPct val="100000"/>
              </a:lnSpc>
              <a:spcBef>
                <a:spcPts val="0"/>
              </a:spcBef>
              <a:spcAft>
                <a:spcPts val="0"/>
              </a:spcAft>
              <a:buClr>
                <a:srgbClr val="FF7626"/>
              </a:buClr>
              <a:buSzPct val="100000"/>
              <a:buFontTx/>
              <a:buAutoNum type="arabicPeriod"/>
              <a:tabLst/>
              <a:defRPr sz="3600" b="0" i="0" spc="-48" baseline="0">
                <a:solidFill>
                  <a:schemeClr val="accent2">
                    <a:hueOff val="-11349316"/>
                    <a:satOff val="-100000"/>
                    <a:lumOff val="-34701"/>
                  </a:schemeClr>
                </a:solidFill>
                <a:latin typeface="Arial" charset="0"/>
                <a:ea typeface="Arial" charset="0"/>
                <a:cs typeface="Arial" charset="0"/>
              </a:defRPr>
            </a:lvl1pPr>
          </a:lstStyle>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PGS Software services, 2017 (source - </a:t>
            </a:r>
            <a:r>
              <a:rPr lang="en-US" u="sng" dirty="0" smtClean="0">
                <a:hlinkClick r:id="rId2"/>
              </a:rPr>
              <a:t>PGS Software page</a:t>
            </a:r>
            <a:r>
              <a:rPr lang="en-US" dirty="0" smtClean="0"/>
              <a:t>).</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Maximum twelve elements per slide.</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_Black-right">
    <p:bg>
      <p:bgPr>
        <a:solidFill>
          <a:srgbClr val="141414"/>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Introducing'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
        <p:nvSpPr>
          <p:cNvPr id="9" name="Rectangle"/>
          <p:cNvSpPr>
            <a:spLocks noGrp="1"/>
          </p:cNvSpPr>
          <p:nvPr>
            <p:ph type="body" sz="quarter" idx="24" hasCustomPrompt="1"/>
          </p:nvPr>
        </p:nvSpPr>
        <p:spPr>
          <a:xfrm>
            <a:off x="0" y="0"/>
            <a:ext cx="24406637" cy="13703947"/>
          </a:xfrm>
          <a:prstGeom prst="roundRect">
            <a:avLst>
              <a:gd name="adj" fmla="val 0"/>
            </a:avLst>
          </a:prstGeom>
          <a:solidFill>
            <a:srgbClr val="141414">
              <a:alpha val="95000"/>
            </a:srgbClr>
          </a:solidFill>
          <a:ln w="12700">
            <a:no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Title 1"/>
          <p:cNvSpPr>
            <a:spLocks noGrp="1"/>
          </p:cNvSpPr>
          <p:nvPr>
            <p:ph type="ctrTitle" hasCustomPrompt="1"/>
          </p:nvPr>
        </p:nvSpPr>
        <p:spPr>
          <a:xfrm>
            <a:off x="1821193" y="7075222"/>
            <a:ext cx="20737513" cy="1200329"/>
          </a:xfrm>
          <a:prstGeom prst="rect">
            <a:avLst/>
          </a:prstGeom>
        </p:spPr>
        <p:txBody>
          <a:bodyPr anchor="t">
            <a:spAutoFit/>
          </a:bodyPr>
          <a:lstStyle>
            <a:lvl1pPr algn="ctr">
              <a:defRPr sz="8000" b="1" i="0">
                <a:solidFill>
                  <a:schemeClr val="bg1"/>
                </a:solidFill>
                <a:latin typeface="Arial" charset="0"/>
                <a:ea typeface="Arial" charset="0"/>
                <a:cs typeface="Arial" charset="0"/>
              </a:defRPr>
            </a:lvl1pPr>
          </a:lstStyle>
          <a:p>
            <a:r>
              <a:rPr lang="en-US" dirty="0" smtClean="0"/>
              <a:t>Screenshot intro text</a:t>
            </a:r>
            <a:endParaRPr lang="en-US" dirty="0"/>
          </a:p>
        </p:txBody>
      </p:sp>
      <p:sp>
        <p:nvSpPr>
          <p:cNvPr id="11" name="Subtitle"/>
          <p:cNvSpPr>
            <a:spLocks noGrp="1"/>
          </p:cNvSpPr>
          <p:nvPr>
            <p:ph type="body" sz="quarter" idx="18" hasCustomPrompt="1"/>
          </p:nvPr>
        </p:nvSpPr>
        <p:spPr>
          <a:xfrm>
            <a:off x="1821193" y="6011128"/>
            <a:ext cx="20737513" cy="830997"/>
          </a:xfrm>
          <a:prstGeom prst="rect">
            <a:avLst/>
          </a:prstGeom>
        </p:spPr>
        <p:txBody>
          <a:bodyPr anchor="b"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smtClean="0"/>
              <a:t>Introducing</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rowser Window on Window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rowser Window on macO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 Movie">
    <p:bg>
      <p:bgPr>
        <a:solidFill>
          <a:srgbClr val="141414"/>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1" y="0"/>
            <a:ext cx="24382413" cy="13684250"/>
          </a:xfrm>
          <a:prstGeom prst="rect">
            <a:avLst/>
          </a:prstGeom>
          <a:blipFill>
            <a:blip r:embed="rId2"/>
            <a:stretch>
              <a:fillRect/>
            </a:stretch>
          </a:blipFill>
        </p:spPr>
        <p:txBody>
          <a:bodyPr/>
          <a:lstStyle>
            <a:lvl1pPr marL="0" indent="0">
              <a:buFontTx/>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Macbook - intro">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8664"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149328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acbook - details 1">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9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85572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Arial" charset="0"/>
                <a:ea typeface="Arial" charset="0"/>
                <a:cs typeface="Arial"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Macbook - details 2">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13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32256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age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p:cNvSpPr>
          <p:nvPr>
            <p:ph type="pic" sz="quarter" idx="17" hasCustomPrompt="1"/>
          </p:nvPr>
        </p:nvSpPr>
        <p:spPr>
          <a:xfrm>
            <a:off x="1822054" y="3682800"/>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p:cNvSpPr>
          <p:nvPr>
            <p:ph type="pic" sz="quarter" idx="18" hasCustomPrompt="1"/>
          </p:nvPr>
        </p:nvSpPr>
        <p:spPr>
          <a:xfrm>
            <a:off x="12411563" y="3668725"/>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8" name="yoda.jpg"/>
          <p:cNvSpPr>
            <a:spLocks noGrp="1"/>
          </p:cNvSpPr>
          <p:nvPr>
            <p:ph type="pic" sz="quarter" idx="16" hasCustomPrompt="1"/>
          </p:nvPr>
        </p:nvSpPr>
        <p:spPr>
          <a:xfrm>
            <a:off x="5850944" y="2887525"/>
            <a:ext cx="12654000" cy="79092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Phone - intro">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92448" y="1998116"/>
            <a:ext cx="7922965" cy="16329600"/>
          </a:xfrm>
          <a:prstGeom prst="rect">
            <a:avLst/>
          </a:prstGeom>
          <a:ln w="12700">
            <a:miter lim="400000"/>
          </a:ln>
        </p:spPr>
      </p:pic>
      <p:sp>
        <p:nvSpPr>
          <p:cNvPr id="28" name="yoda.jpg"/>
          <p:cNvSpPr>
            <a:spLocks noGrp="1" noChangeAspect="1"/>
          </p:cNvSpPr>
          <p:nvPr>
            <p:ph type="pic" sz="quarter" idx="16" hasCustomPrompt="1"/>
          </p:nvPr>
        </p:nvSpPr>
        <p:spPr>
          <a:xfrm>
            <a:off x="14639478" y="3889797"/>
            <a:ext cx="7056784"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Phone - details 1">
    <p:bg>
      <p:bgPr>
        <a:solidFill>
          <a:srgbClr val="FFFFFF"/>
        </a:solidFill>
        <a:effectLst/>
      </p:bgPr>
    </p:bg>
    <p:spTree>
      <p:nvGrpSpPr>
        <p:cNvPr id="1" name=""/>
        <p:cNvGrpSpPr/>
        <p:nvPr/>
      </p:nvGrpSpPr>
      <p:grpSpPr>
        <a:xfrm>
          <a:off x="0" y="0"/>
          <a:ext cx="0" cy="0"/>
          <a:chOff x="0" y="0"/>
          <a:chExt cx="0" cy="0"/>
        </a:xfrm>
      </p:grpSpPr>
      <p:pic>
        <p:nvPicPr>
          <p:cNvPr id="1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1998000"/>
            <a:ext cx="7922965" cy="16329600"/>
          </a:xfrm>
          <a:prstGeom prst="rect">
            <a:avLst/>
          </a:prstGeom>
          <a:ln w="12700">
            <a:miter lim="400000"/>
          </a:ln>
        </p:spPr>
      </p:pic>
      <p:sp>
        <p:nvSpPr>
          <p:cNvPr id="20" name="yoda.jpg"/>
          <p:cNvSpPr>
            <a:spLocks noGrp="1" noChangeAspect="1"/>
          </p:cNvSpPr>
          <p:nvPr>
            <p:ph type="pic" sz="quarter" idx="29" hasCustomPrompt="1"/>
          </p:nvPr>
        </p:nvSpPr>
        <p:spPr>
          <a:xfrm>
            <a:off x="8699611" y="38636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a:defRPr sz="3200" spc="0" dirty="0">
                <a:solidFill>
                  <a:srgbClr val="000000"/>
                </a:solidFill>
                <a:latin typeface="Helvetica Light"/>
                <a:ea typeface="Helvetica Light"/>
                <a:cs typeface="Helvetica Light"/>
              </a:defRPr>
            </a:lvl1pPr>
          </a:lstStyle>
          <a:p>
            <a:pPr marL="0" lvl="0" indent="0" algn="ctr" defTabSz="1827154">
              <a:buFontTx/>
              <a:buNone/>
            </a:pPr>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_Black-empty">
    <p:bg>
      <p:bgPr>
        <a:solidFill>
          <a:srgbClr val="14141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Phone - details 2">
    <p:bg>
      <p:bgPr>
        <a:solidFill>
          <a:srgbClr val="FFFFFF"/>
        </a:solidFill>
        <a:effectLst/>
      </p:bgPr>
    </p:bg>
    <p:spTree>
      <p:nvGrpSpPr>
        <p:cNvPr id="1" name=""/>
        <p:cNvGrpSpPr/>
        <p:nvPr/>
      </p:nvGrpSpPr>
      <p:grpSpPr>
        <a:xfrm>
          <a:off x="0" y="0"/>
          <a:ext cx="0" cy="0"/>
          <a:chOff x="0" y="0"/>
          <a:chExt cx="0" cy="0"/>
        </a:xfrm>
      </p:grpSpPr>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4878963"/>
            <a:ext cx="7922965" cy="16329600"/>
          </a:xfrm>
          <a:prstGeom prst="rect">
            <a:avLst/>
          </a:prstGeom>
          <a:ln w="12700">
            <a:miter lim="400000"/>
          </a:ln>
        </p:spPr>
      </p:pic>
      <p:sp>
        <p:nvSpPr>
          <p:cNvPr id="17" name="yoda.jpg"/>
          <p:cNvSpPr>
            <a:spLocks noGrp="1" noChangeAspect="1"/>
          </p:cNvSpPr>
          <p:nvPr>
            <p:ph type="pic" sz="quarter" idx="29" hasCustomPrompt="1"/>
          </p:nvPr>
        </p:nvSpPr>
        <p:spPr>
          <a:xfrm>
            <a:off x="8699611" y="-29509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60807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901543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547397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685519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Phone - nav flow">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6778" y="1530000"/>
            <a:ext cx="4716050" cy="9720000"/>
          </a:xfrm>
          <a:prstGeom prst="rect">
            <a:avLst/>
          </a:prstGeom>
          <a:ln w="12700">
            <a:miter lim="400000"/>
          </a:ln>
        </p:spPr>
      </p:pic>
      <p:sp>
        <p:nvSpPr>
          <p:cNvPr id="28" name="yoda.jpg"/>
          <p:cNvSpPr>
            <a:spLocks noGrp="1"/>
          </p:cNvSpPr>
          <p:nvPr>
            <p:ph type="pic" sz="quarter" idx="16" hasCustomPrompt="1"/>
          </p:nvPr>
        </p:nvSpPr>
        <p:spPr>
          <a:xfrm>
            <a:off x="6776572"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09178" y="1530000"/>
            <a:ext cx="4716050" cy="9720000"/>
          </a:xfrm>
          <a:prstGeom prst="rect">
            <a:avLst/>
          </a:prstGeom>
          <a:ln w="12700">
            <a:miter lim="400000"/>
          </a:ln>
        </p:spPr>
      </p:pic>
      <p:sp>
        <p:nvSpPr>
          <p:cNvPr id="18" name="yoda.jpg"/>
          <p:cNvSpPr>
            <a:spLocks noGrp="1"/>
          </p:cNvSpPr>
          <p:nvPr>
            <p:ph type="pic" sz="quarter" idx="22" hasCustomPrompt="1"/>
          </p:nvPr>
        </p:nvSpPr>
        <p:spPr>
          <a:xfrm>
            <a:off x="1337863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marL="456148" indent="-456148">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6458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6656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Phone - gallery">
    <p:bg>
      <p:bgPr>
        <a:solidFill>
          <a:srgbClr val="FFFFFF"/>
        </a:solidFill>
        <a:effectLst/>
      </p:bgPr>
    </p:bg>
    <p:spTree>
      <p:nvGrpSpPr>
        <p:cNvPr id="1" name=""/>
        <p:cNvGrpSpPr/>
        <p:nvPr/>
      </p:nvGrpSpPr>
      <p:grpSpPr>
        <a:xfrm>
          <a:off x="0" y="0"/>
          <a:ext cx="0" cy="0"/>
          <a:chOff x="0" y="0"/>
          <a:chExt cx="0" cy="0"/>
        </a:xfrm>
      </p:grpSpPr>
      <p:sp>
        <p:nvSpPr>
          <p:cNvPr id="14" name="Screen name"/>
          <p:cNvSpPr txBox="1">
            <a:spLocks noGrp="1"/>
          </p:cNvSpPr>
          <p:nvPr>
            <p:ph type="body" sz="quarter" idx="15" hasCustomPrompt="1"/>
          </p:nvPr>
        </p:nvSpPr>
        <p:spPr>
          <a:xfrm>
            <a:off x="7162805"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503557"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2" hasCustomPrompt="1"/>
          </p:nvPr>
        </p:nvSpPr>
        <p:spPr>
          <a:xfrm>
            <a:off x="1845989" y="11543655"/>
            <a:ext cx="4692115"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Screen name"/>
          <p:cNvSpPr txBox="1">
            <a:spLocks noGrp="1"/>
          </p:cNvSpPr>
          <p:nvPr>
            <p:ph type="body" sz="quarter" idx="24" hasCustomPrompt="1"/>
          </p:nvPr>
        </p:nvSpPr>
        <p:spPr>
          <a:xfrm>
            <a:off x="17844308" y="11543655"/>
            <a:ext cx="4716418"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2805" y="1530000"/>
            <a:ext cx="4716050" cy="9720000"/>
          </a:xfrm>
          <a:prstGeom prst="rect">
            <a:avLst/>
          </a:prstGeom>
          <a:ln w="12700">
            <a:miter lim="400000"/>
          </a:ln>
        </p:spPr>
      </p:pic>
      <p:sp>
        <p:nvSpPr>
          <p:cNvPr id="22" name="yoda.jpg"/>
          <p:cNvSpPr>
            <a:spLocks noGrp="1"/>
          </p:cNvSpPr>
          <p:nvPr>
            <p:ph type="pic" sz="quarter" idx="16" hasCustomPrompt="1"/>
          </p:nvPr>
        </p:nvSpPr>
        <p:spPr>
          <a:xfrm>
            <a:off x="7432599"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03556" y="1530000"/>
            <a:ext cx="4716050" cy="9720000"/>
          </a:xfrm>
          <a:prstGeom prst="rect">
            <a:avLst/>
          </a:prstGeom>
          <a:ln w="12700">
            <a:miter lim="400000"/>
          </a:ln>
        </p:spPr>
      </p:pic>
      <p:sp>
        <p:nvSpPr>
          <p:cNvPr id="24" name="yoda.jpg"/>
          <p:cNvSpPr>
            <a:spLocks noGrp="1"/>
          </p:cNvSpPr>
          <p:nvPr>
            <p:ph type="pic" sz="quarter" idx="25" hasCustomPrompt="1"/>
          </p:nvPr>
        </p:nvSpPr>
        <p:spPr>
          <a:xfrm>
            <a:off x="12773350"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054" y="1529999"/>
            <a:ext cx="4716050" cy="9720000"/>
          </a:xfrm>
          <a:prstGeom prst="rect">
            <a:avLst/>
          </a:prstGeom>
          <a:ln w="12700">
            <a:miter lim="400000"/>
          </a:ln>
        </p:spPr>
      </p:pic>
      <p:sp>
        <p:nvSpPr>
          <p:cNvPr id="26" name="yoda.jpg"/>
          <p:cNvSpPr>
            <a:spLocks noGrp="1"/>
          </p:cNvSpPr>
          <p:nvPr>
            <p:ph type="pic" sz="quarter" idx="26" hasCustomPrompt="1"/>
          </p:nvPr>
        </p:nvSpPr>
        <p:spPr>
          <a:xfrm>
            <a:off x="2091848"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44308" y="1530000"/>
            <a:ext cx="4716050" cy="9720000"/>
          </a:xfrm>
          <a:prstGeom prst="rect">
            <a:avLst/>
          </a:prstGeom>
          <a:ln w="12700">
            <a:miter lim="400000"/>
          </a:ln>
        </p:spPr>
      </p:pic>
      <p:sp>
        <p:nvSpPr>
          <p:cNvPr id="29" name="yoda.jpg"/>
          <p:cNvSpPr>
            <a:spLocks noGrp="1"/>
          </p:cNvSpPr>
          <p:nvPr>
            <p:ph type="pic" sz="quarter" idx="27" hasCustomPrompt="1"/>
          </p:nvPr>
        </p:nvSpPr>
        <p:spPr>
          <a:xfrm>
            <a:off x="1811376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ndroid - intro">
    <p:bg>
      <p:bgPr>
        <a:solidFill>
          <a:srgbClr val="FFFFFF"/>
        </a:solidFill>
        <a:effectLst/>
      </p:bgPr>
    </p:bg>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61232" y="1998116"/>
            <a:ext cx="7985002" cy="15609780"/>
          </a:xfrm>
          <a:prstGeom prst="rect">
            <a:avLst/>
          </a:prstGeom>
          <a:ln w="12700">
            <a:miter lim="400000"/>
          </a:ln>
        </p:spPr>
      </p:pic>
      <p:sp>
        <p:nvSpPr>
          <p:cNvPr id="28" name="yoda.jpg"/>
          <p:cNvSpPr>
            <a:spLocks noGrp="1" noChangeAspect="1"/>
          </p:cNvSpPr>
          <p:nvPr>
            <p:ph type="pic" sz="quarter" idx="16" hasCustomPrompt="1"/>
          </p:nvPr>
        </p:nvSpPr>
        <p:spPr>
          <a:xfrm>
            <a:off x="14515200" y="34416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ndroid - details 1">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19116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3355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ndroid - details 2">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39708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2527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2881685"/>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320047"/>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3254792"/>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8727400"/>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ndroid - nav flow">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94949" y="2120503"/>
            <a:ext cx="4753010" cy="9291600"/>
          </a:xfrm>
          <a:prstGeom prst="rect">
            <a:avLst/>
          </a:prstGeom>
          <a:ln w="12700">
            <a:miter lim="400000"/>
          </a:ln>
        </p:spPr>
      </p:pic>
      <p:pic>
        <p:nvPicPr>
          <p:cNvPr id="19"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9185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6660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3248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94948"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91854"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ndroid - gallery">
    <p:bg>
      <p:bgPr>
        <a:solidFill>
          <a:srgbClr val="FFFFFF"/>
        </a:solidFill>
        <a:effectLst/>
      </p:bgPr>
    </p:bg>
    <p:spTree>
      <p:nvGrpSpPr>
        <p:cNvPr id="1" name=""/>
        <p:cNvGrpSpPr/>
        <p:nvPr/>
      </p:nvGrpSpPr>
      <p:grpSpPr>
        <a:xfrm>
          <a:off x="0" y="0"/>
          <a:ext cx="0" cy="0"/>
          <a:chOff x="0" y="0"/>
          <a:chExt cx="0" cy="0"/>
        </a:xfrm>
      </p:grpSpPr>
      <p:pic>
        <p:nvPicPr>
          <p:cNvPr id="1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3880" y="2120503"/>
            <a:ext cx="4753010" cy="9291600"/>
          </a:xfrm>
          <a:prstGeom prst="rect">
            <a:avLst/>
          </a:prstGeom>
          <a:ln w="12700">
            <a:miter lim="400000"/>
          </a:ln>
        </p:spPr>
      </p:pic>
      <p:pic>
        <p:nvPicPr>
          <p:cNvPr id="2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90416" y="2120503"/>
            <a:ext cx="4753010" cy="9291600"/>
          </a:xfrm>
          <a:prstGeom prst="rect">
            <a:avLst/>
          </a:prstGeom>
          <a:ln w="12700">
            <a:miter lim="400000"/>
          </a:ln>
        </p:spPr>
      </p:pic>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06953" y="2120503"/>
            <a:ext cx="4753010" cy="9291600"/>
          </a:xfrm>
          <a:prstGeom prst="rect">
            <a:avLst/>
          </a:prstGeom>
          <a:ln w="12700">
            <a:miter lim="400000"/>
          </a:ln>
        </p:spPr>
      </p:pic>
      <p:pic>
        <p:nvPicPr>
          <p:cNvPr id="24"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734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7344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2672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creen name"/>
          <p:cNvSpPr txBox="1">
            <a:spLocks noGrp="1"/>
          </p:cNvSpPr>
          <p:nvPr>
            <p:ph type="body" sz="quarter" idx="15" hasCustomPrompt="1"/>
          </p:nvPr>
        </p:nvSpPr>
        <p:spPr>
          <a:xfrm>
            <a:off x="7173880"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490415"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yoda.jpg"/>
          <p:cNvSpPr>
            <a:spLocks noGrp="1" noChangeAspect="1"/>
          </p:cNvSpPr>
          <p:nvPr>
            <p:ph type="pic" sz="quarter" idx="21" hasCustomPrompt="1"/>
          </p:nvPr>
        </p:nvSpPr>
        <p:spPr>
          <a:xfrm>
            <a:off x="2038078" y="289642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0" name="Screen name"/>
          <p:cNvSpPr txBox="1">
            <a:spLocks noGrp="1"/>
          </p:cNvSpPr>
          <p:nvPr>
            <p:ph type="body" sz="quarter" idx="22" hasCustomPrompt="1"/>
          </p:nvPr>
        </p:nvSpPr>
        <p:spPr>
          <a:xfrm>
            <a:off x="1857345" y="1155647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3" hasCustomPrompt="1"/>
          </p:nvPr>
        </p:nvSpPr>
        <p:spPr>
          <a:xfrm>
            <a:off x="17951846"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7806951" y="11543655"/>
            <a:ext cx="4753012"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pp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noChangeAspect="1"/>
          </p:cNvSpPr>
          <p:nvPr>
            <p:ph type="pic" sz="quarter" idx="17" hasCustomPrompt="1"/>
          </p:nvPr>
        </p:nvSpPr>
        <p:spPr>
          <a:xfrm>
            <a:off x="1822054"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noChangeAspect="1"/>
          </p:cNvSpPr>
          <p:nvPr>
            <p:ph type="pic" sz="quarter" idx="18" hasCustomPrompt="1"/>
          </p:nvPr>
        </p:nvSpPr>
        <p:spPr>
          <a:xfrm>
            <a:off x="18243563"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yoda.jpg"/>
          <p:cNvSpPr>
            <a:spLocks noGrp="1" noChangeAspect="1"/>
          </p:cNvSpPr>
          <p:nvPr>
            <p:ph type="pic" sz="quarter" idx="19" hasCustomPrompt="1"/>
          </p:nvPr>
        </p:nvSpPr>
        <p:spPr>
          <a:xfrm>
            <a:off x="5320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6" name="yoda.jpg"/>
          <p:cNvSpPr>
            <a:spLocks noGrp="1" noChangeAspect="1"/>
          </p:cNvSpPr>
          <p:nvPr>
            <p:ph type="pic" sz="quarter" idx="20" hasCustomPrompt="1"/>
          </p:nvPr>
        </p:nvSpPr>
        <p:spPr>
          <a:xfrm>
            <a:off x="14212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28" name="yoda.jpg"/>
          <p:cNvSpPr>
            <a:spLocks noGrp="1" noChangeAspect="1"/>
          </p:cNvSpPr>
          <p:nvPr>
            <p:ph type="pic" sz="quarter" idx="16" hasCustomPrompt="1"/>
          </p:nvPr>
        </p:nvSpPr>
        <p:spPr>
          <a:xfrm>
            <a:off x="9396000" y="1868400"/>
            <a:ext cx="5587200" cy="99288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iPad - intro - vertical">
    <p:bg>
      <p:bgPr>
        <a:solidFill>
          <a:srgbClr val="FFFFFF"/>
        </a:solidFill>
        <a:effectLst/>
      </p:bgPr>
    </p:bg>
    <p:spTree>
      <p:nvGrpSpPr>
        <p:cNvPr id="1" name=""/>
        <p:cNvGrpSpPr/>
        <p:nvPr/>
      </p:nvGrpSpPr>
      <p:grpSpPr>
        <a:xfrm>
          <a:off x="0" y="0"/>
          <a:ext cx="0" cy="0"/>
          <a:chOff x="0" y="0"/>
          <a:chExt cx="0" cy="0"/>
        </a:xfrm>
      </p:grpSpPr>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67844" y="1984771"/>
            <a:ext cx="10155779" cy="13326535"/>
          </a:xfrm>
          <a:prstGeom prst="rect">
            <a:avLst/>
          </a:prstGeom>
          <a:ln w="12700">
            <a:miter lim="400000"/>
          </a:ln>
        </p:spPr>
      </p:pic>
      <p:sp>
        <p:nvSpPr>
          <p:cNvPr id="28" name="yoda.jpg"/>
          <p:cNvSpPr>
            <a:spLocks noGrp="1" noChangeAspect="1"/>
          </p:cNvSpPr>
          <p:nvPr>
            <p:ph type="pic" sz="quarter" idx="16" hasCustomPrompt="1"/>
          </p:nvPr>
        </p:nvSpPr>
        <p:spPr>
          <a:xfrm>
            <a:off x="13525533" y="302570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_White-center">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iPad - intro - horizontal">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66824" y="1762124"/>
            <a:ext cx="13273551" cy="10160002"/>
          </a:xfrm>
          <a:prstGeom prst="rect">
            <a:avLst/>
          </a:prstGeom>
        </p:spPr>
      </p:pic>
      <p:sp>
        <p:nvSpPr>
          <p:cNvPr id="28" name="yoda.jpg"/>
          <p:cNvSpPr>
            <a:spLocks noGrp="1"/>
          </p:cNvSpPr>
          <p:nvPr>
            <p:ph type="pic" sz="quarter" idx="16" hasCustomPrompt="1"/>
          </p:nvPr>
        </p:nvSpPr>
        <p:spPr>
          <a:xfrm>
            <a:off x="1420743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Pad - details 1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945581"/>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298651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iPad - details 2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726827"/>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685897"/>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813826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954562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Pad - details 1 - horizontal">
    <p:bg>
      <p:bgPr>
        <a:solidFill>
          <a:srgbClr val="FFFFFF"/>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0994" y="1762124"/>
            <a:ext cx="13273551" cy="10160002"/>
          </a:xfrm>
          <a:prstGeom prst="rect">
            <a:avLst/>
          </a:prstGeom>
        </p:spPr>
      </p:pic>
      <p:sp>
        <p:nvSpPr>
          <p:cNvPr id="11" name="yoda.jpg"/>
          <p:cNvSpPr>
            <a:spLocks noGrp="1"/>
          </p:cNvSpPr>
          <p:nvPr>
            <p:ph type="pic" sz="quarter" idx="25" hasCustomPrompt="1"/>
          </p:nvPr>
        </p:nvSpPr>
        <p:spPr>
          <a:xfrm>
            <a:off x="1044000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Pad - details 2 - horizontal">
    <p:bg>
      <p:bgPr>
        <a:solidFill>
          <a:srgbClr val="FFFFFF"/>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0947" y="1762124"/>
            <a:ext cx="13273551" cy="10160002"/>
          </a:xfrm>
          <a:prstGeom prst="rect">
            <a:avLst/>
          </a:prstGeom>
        </p:spPr>
      </p:pic>
      <p:sp>
        <p:nvSpPr>
          <p:cNvPr id="13" name="yoda.jpg"/>
          <p:cNvSpPr>
            <a:spLocks noGrp="1"/>
          </p:cNvSpPr>
          <p:nvPr>
            <p:ph type="pic" sz="quarter" idx="25" hasCustomPrompt="1"/>
          </p:nvPr>
        </p:nvSpPr>
        <p:spPr>
          <a:xfrm>
            <a:off x="2871553"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1"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Line"/>
          <p:cNvSpPr>
            <a:spLocks noGrp="1"/>
          </p:cNvSpPr>
          <p:nvPr>
            <p:ph type="body" sz="quarter" idx="23" hasCustomPrompt="1"/>
          </p:nvPr>
        </p:nvSpPr>
        <p:spPr>
          <a:xfrm>
            <a:off x="12551246" y="4177829"/>
            <a:ext cx="4939851" cy="13067"/>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4" hasCustomPrompt="1"/>
          </p:nvPr>
        </p:nvSpPr>
        <p:spPr>
          <a:xfrm>
            <a:off x="9166870" y="9663504"/>
            <a:ext cx="8324226"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iPad - nav flow - vertical">
    <p:bg>
      <p:bgPr>
        <a:solidFill>
          <a:srgbClr val="FFFFFF"/>
        </a:solidFill>
        <a:effectLst/>
      </p:bgPr>
    </p:bg>
    <p:spTree>
      <p:nvGrpSpPr>
        <p:cNvPr id="1" name=""/>
        <p:cNvGrpSpPr/>
        <p:nvPr/>
      </p:nvGrpSpPr>
      <p:grpSpPr>
        <a:xfrm>
          <a:off x="0" y="0"/>
          <a:ext cx="0" cy="0"/>
          <a:chOff x="0" y="0"/>
          <a:chExt cx="0" cy="0"/>
        </a:xfrm>
      </p:grpSpPr>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11600" y="2732400"/>
            <a:ext cx="5715337" cy="7499734"/>
          </a:xfrm>
          <a:prstGeom prst="rect">
            <a:avLst/>
          </a:prstGeom>
          <a:ln w="12700">
            <a:miter lim="400000"/>
          </a:ln>
        </p:spPr>
      </p:pic>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8463" y="2732400"/>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6547731"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3250868"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4593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31697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Line"/>
          <p:cNvSpPr>
            <a:spLocks noGrp="1"/>
          </p:cNvSpPr>
          <p:nvPr>
            <p:ph type="body" sz="quarter" idx="21" hasCustomPrompt="1"/>
          </p:nvPr>
        </p:nvSpPr>
        <p:spPr>
          <a:xfrm>
            <a:off x="9982181" y="4479528"/>
            <a:ext cx="4295378" cy="3587658"/>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0"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iPad - nav flow - horizontal">
    <p:bg>
      <p:bgPr>
        <a:solidFill>
          <a:srgbClr val="FFFFFF"/>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9987" y="4054625"/>
            <a:ext cx="6418005" cy="4912547"/>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57811" y="4054625"/>
            <a:ext cx="6418005" cy="4912547"/>
          </a:xfrm>
          <a:prstGeom prst="rect">
            <a:avLst/>
          </a:prstGeom>
        </p:spPr>
      </p:pic>
      <p:sp>
        <p:nvSpPr>
          <p:cNvPr id="22" name="yoda.jpg"/>
          <p:cNvSpPr>
            <a:spLocks noGrp="1" noChangeAspect="1"/>
          </p:cNvSpPr>
          <p:nvPr>
            <p:ph type="pic" sz="quarter" idx="23" hasCustomPrompt="1"/>
          </p:nvPr>
        </p:nvSpPr>
        <p:spPr>
          <a:xfrm>
            <a:off x="13137237" y="4479528"/>
            <a:ext cx="5390673"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3466514"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5907501" y="4479528"/>
            <a:ext cx="5419610"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236777" y="9488841"/>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204442"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9319998"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9"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Pad - gallery - vertical">
    <p:bg>
      <p:bgPr>
        <a:solidFill>
          <a:srgbClr val="FFFFFF"/>
        </a:solidFill>
        <a:effectLst/>
      </p:bgPr>
    </p:bg>
    <p:spTree>
      <p:nvGrpSpPr>
        <p:cNvPr id="1" name=""/>
        <p:cNvGrpSpPr/>
        <p:nvPr/>
      </p:nvGrpSpPr>
      <p:grpSpPr>
        <a:xfrm>
          <a:off x="0" y="0"/>
          <a:ext cx="0" cy="0"/>
          <a:chOff x="0" y="0"/>
          <a:chExt cx="0" cy="0"/>
        </a:xfrm>
      </p:grpSpPr>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414" y="2746667"/>
            <a:ext cx="5715337" cy="7499734"/>
          </a:xfrm>
          <a:prstGeom prst="rect">
            <a:avLst/>
          </a:prstGeom>
          <a:ln w="12700">
            <a:miter lim="400000"/>
          </a:ln>
        </p:spPr>
      </p:pic>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5063" y="2746667"/>
            <a:ext cx="5715337" cy="7499734"/>
          </a:xfrm>
          <a:prstGeom prst="rect">
            <a:avLst/>
          </a:prstGeom>
          <a:ln w="12700">
            <a:miter lim="400000"/>
          </a:ln>
        </p:spPr>
      </p:pic>
      <p:pic>
        <p:nvPicPr>
          <p:cNvPr id="1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43163" y="2746667"/>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98743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73824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9791700"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7301263"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1" hasCustomPrompt="1"/>
          </p:nvPr>
        </p:nvSpPr>
        <p:spPr>
          <a:xfrm>
            <a:off x="2345682"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2" hasCustomPrompt="1"/>
          </p:nvPr>
        </p:nvSpPr>
        <p:spPr>
          <a:xfrm>
            <a:off x="2282137"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Pad - gallery - horizontal">
    <p:bg>
      <p:bgPr>
        <a:solidFill>
          <a:srgbClr val="FFFFFF"/>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450" y="4069115"/>
            <a:ext cx="6418005" cy="4912547"/>
          </a:xfrm>
          <a:prstGeom prst="rect">
            <a:avLst/>
          </a:prstGeom>
        </p:spPr>
      </p:pic>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2997" y="4069115"/>
            <a:ext cx="6418005" cy="4912547"/>
          </a:xfrm>
          <a:prstGeom prst="rect">
            <a:avLst/>
          </a:prstGeom>
        </p:spPr>
      </p:pic>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03118" y="4069115"/>
            <a:ext cx="6418005" cy="4912547"/>
          </a:xfrm>
          <a:prstGeom prst="rect">
            <a:avLst/>
          </a:prstGeom>
        </p:spPr>
      </p:pic>
      <p:sp>
        <p:nvSpPr>
          <p:cNvPr id="23" name="Screen name"/>
          <p:cNvSpPr txBox="1">
            <a:spLocks noGrp="1"/>
          </p:cNvSpPr>
          <p:nvPr>
            <p:ph type="body" sz="quarter" idx="24" hasCustomPrompt="1"/>
          </p:nvPr>
        </p:nvSpPr>
        <p:spPr>
          <a:xfrm>
            <a:off x="9790785"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2326111"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2694813"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Screen name"/>
          <p:cNvSpPr txBox="1">
            <a:spLocks noGrp="1"/>
          </p:cNvSpPr>
          <p:nvPr>
            <p:ph type="body" sz="quarter" idx="26" hasCustomPrompt="1"/>
          </p:nvPr>
        </p:nvSpPr>
        <p:spPr>
          <a:xfrm>
            <a:off x="16911821"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yoda.jpg"/>
          <p:cNvSpPr>
            <a:spLocks noGrp="1" noChangeAspect="1"/>
          </p:cNvSpPr>
          <p:nvPr>
            <p:ph type="pic" sz="quarter" idx="27" hasCustomPrompt="1"/>
          </p:nvPr>
        </p:nvSpPr>
        <p:spPr>
          <a:xfrm>
            <a:off x="9454902"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4" name="yoda.jpg"/>
          <p:cNvSpPr>
            <a:spLocks noGrp="1" noChangeAspect="1"/>
          </p:cNvSpPr>
          <p:nvPr>
            <p:ph type="pic" sz="quarter" idx="28" hasCustomPrompt="1"/>
          </p:nvPr>
        </p:nvSpPr>
        <p:spPr>
          <a:xfrm>
            <a:off x="16583694"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iWatch - intro">
    <p:bg>
      <p:bgPr>
        <a:solidFill>
          <a:srgbClr val="FFFFFF"/>
        </a:solidFill>
        <a:effectLst/>
      </p:bgPr>
    </p:bg>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06694" y="1963858"/>
            <a:ext cx="7075076" cy="12859533"/>
          </a:xfrm>
          <a:prstGeom prst="rect">
            <a:avLst/>
          </a:prstGeom>
          <a:ln w="12700">
            <a:miter lim="400000"/>
          </a:ln>
          <a:effectLst>
            <a:outerShdw blurRad="38100" dir="5400000" rotWithShape="0">
              <a:srgbClr val="000000">
                <a:alpha val="50000"/>
              </a:srgbClr>
            </a:outerShdw>
          </a:effectLst>
        </p:spPr>
      </p:pic>
      <p:sp>
        <p:nvSpPr>
          <p:cNvPr id="28" name="yoda.jpg"/>
          <p:cNvSpPr>
            <a:spLocks noGrp="1" noChangeAspect="1"/>
          </p:cNvSpPr>
          <p:nvPr>
            <p:ph type="pic" sz="quarter" idx="16" hasCustomPrompt="1"/>
          </p:nvPr>
        </p:nvSpPr>
        <p:spPr>
          <a:xfrm>
            <a:off x="15120000" y="4718701"/>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394"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3" name="Made with       by PGS Software   ·"/>
          <p:cNvSpPr txBox="1"/>
          <p:nvPr userDrawn="1"/>
        </p:nvSpPr>
        <p:spPr>
          <a:xfrm>
            <a:off x="33563691" y="24327555"/>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4" name="Made with       by PGS Software   ·"/>
          <p:cNvSpPr txBox="1"/>
          <p:nvPr userDrawn="1"/>
        </p:nvSpPr>
        <p:spPr>
          <a:xfrm>
            <a:off x="33868472" y="24631650"/>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5" name="Made with       by PGS Software   ·"/>
          <p:cNvSpPr txBox="1"/>
          <p:nvPr userDrawn="1"/>
        </p:nvSpPr>
        <p:spPr>
          <a:xfrm>
            <a:off x="34173252" y="24935744"/>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6" name="Made with       by PGS Software   ·"/>
          <p:cNvSpPr txBox="1"/>
          <p:nvPr userDrawn="1"/>
        </p:nvSpPr>
        <p:spPr>
          <a:xfrm>
            <a:off x="34478032" y="25239839"/>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7" name="Made with       by PGS Software   ·"/>
          <p:cNvSpPr txBox="1"/>
          <p:nvPr userDrawn="1"/>
        </p:nvSpPr>
        <p:spPr>
          <a:xfrm>
            <a:off x="34782812" y="25543933"/>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8" name="Made with       by PGS Software   ·"/>
          <p:cNvSpPr txBox="1"/>
          <p:nvPr userDrawn="1"/>
        </p:nvSpPr>
        <p:spPr>
          <a:xfrm>
            <a:off x="35087592" y="25848028"/>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grpSp>
        <p:nvGrpSpPr>
          <p:cNvPr id="3" name="Group 2"/>
          <p:cNvGrpSpPr/>
          <p:nvPr userDrawn="1"/>
        </p:nvGrpSpPr>
        <p:grpSpPr>
          <a:xfrm>
            <a:off x="16630538"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 name="Picture 1"/>
            <p:cNvPicPr>
              <a:picLocks noChangeAspect="1"/>
            </p:cNvPicPr>
            <p:nvPr userDrawn="1"/>
          </p:nvPicPr>
          <p:blipFill>
            <a:blip r:embed="rId11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extLst>
      <p:ext uri="{BB962C8B-B14F-4D97-AF65-F5344CB8AC3E}">
        <p14:creationId xmlns:p14="http://schemas.microsoft.com/office/powerpoint/2010/main" val="1728396157"/>
      </p:ext>
    </p:extLst>
  </p:cSld>
  <p:clrMap bg1="lt1" tx1="dk1" bg2="lt2" tx2="dk2" accent1="accent1" accent2="accent2" accent3="accent3" accent4="accent4" accent5="accent5" accent6="accent6" hlink="hlink" folHlink="folHlink"/>
  <p:sldLayoutIdLst>
    <p:sldLayoutId id="2147483650" r:id="rId1"/>
    <p:sldLayoutId id="2147483665" r:id="rId2"/>
    <p:sldLayoutId id="2147483667" r:id="rId3"/>
    <p:sldLayoutId id="2147483668" r:id="rId4"/>
    <p:sldLayoutId id="2147483774" r:id="rId5"/>
    <p:sldLayoutId id="2147483669" r:id="rId6"/>
    <p:sldLayoutId id="2147483670" r:id="rId7"/>
    <p:sldLayoutId id="2147483771" r:id="rId8"/>
    <p:sldLayoutId id="2147483671" r:id="rId9"/>
    <p:sldLayoutId id="2147483672" r:id="rId10"/>
    <p:sldLayoutId id="2147483772" r:id="rId11"/>
    <p:sldLayoutId id="2147483673" r:id="rId12"/>
    <p:sldLayoutId id="2147483674" r:id="rId13"/>
    <p:sldLayoutId id="2147483773" r:id="rId14"/>
    <p:sldLayoutId id="2147483675" r:id="rId15"/>
    <p:sldLayoutId id="2147483676" r:id="rId16"/>
    <p:sldLayoutId id="2147483677" r:id="rId17"/>
    <p:sldLayoutId id="2147483678" r:id="rId18"/>
    <p:sldLayoutId id="2147483664" r:id="rId19"/>
    <p:sldLayoutId id="2147483666"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10" r:id="rId51"/>
    <p:sldLayoutId id="2147483711" r:id="rId52"/>
    <p:sldLayoutId id="2147483709" r:id="rId53"/>
    <p:sldLayoutId id="2147483712" r:id="rId54"/>
    <p:sldLayoutId id="2147483713" r:id="rId55"/>
    <p:sldLayoutId id="2147483714" r:id="rId56"/>
    <p:sldLayoutId id="2147483716" r:id="rId57"/>
    <p:sldLayoutId id="2147483717" r:id="rId58"/>
    <p:sldLayoutId id="2147483718" r:id="rId59"/>
    <p:sldLayoutId id="2147483719" r:id="rId60"/>
    <p:sldLayoutId id="2147483769" r:id="rId61"/>
    <p:sldLayoutId id="2147483770"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1" r:id="rId84"/>
    <p:sldLayoutId id="2147483742" r:id="rId85"/>
    <p:sldLayoutId id="2147483743" r:id="rId86"/>
    <p:sldLayoutId id="2147483744" r:id="rId87"/>
    <p:sldLayoutId id="2147483745" r:id="rId88"/>
    <p:sldLayoutId id="2147483746" r:id="rId89"/>
    <p:sldLayoutId id="2147483747" r:id="rId90"/>
    <p:sldLayoutId id="2147483748" r:id="rId91"/>
    <p:sldLayoutId id="2147483749" r:id="rId92"/>
    <p:sldLayoutId id="2147483750" r:id="rId93"/>
    <p:sldLayoutId id="2147483751" r:id="rId94"/>
    <p:sldLayoutId id="2147483752" r:id="rId95"/>
    <p:sldLayoutId id="2147483753" r:id="rId96"/>
    <p:sldLayoutId id="2147483754" r:id="rId97"/>
    <p:sldLayoutId id="2147483755" r:id="rId98"/>
    <p:sldLayoutId id="2147483756" r:id="rId99"/>
    <p:sldLayoutId id="2147483757"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 id="2147483766" r:id="rId109"/>
    <p:sldLayoutId id="2147483767" r:id="rId110"/>
    <p:sldLayoutId id="2147483768" r:id="rId111"/>
  </p:sldLayoutIdLst>
  <p:timing>
    <p:tnLst>
      <p:par>
        <p:cTn id="1" dur="indefinite" restart="never" nodeType="tmRoot"/>
      </p:par>
    </p:tnLst>
  </p:timing>
  <p:hf hdr="0" ftr="0" dt="0"/>
  <p:txStyles>
    <p:titleStyle>
      <a:lvl1pPr algn="l" defTabSz="1824594" rtl="0" eaLnBrk="1" latinLnBrk="0" hangingPunct="1">
        <a:lnSpc>
          <a:spcPct val="90000"/>
        </a:lnSpc>
        <a:spcBef>
          <a:spcPct val="0"/>
        </a:spcBef>
        <a:buNone/>
        <a:defRPr sz="8780" kern="1200">
          <a:solidFill>
            <a:schemeClr val="tx1"/>
          </a:solidFill>
          <a:latin typeface="+mj-lt"/>
          <a:ea typeface="+mj-ea"/>
          <a:cs typeface="+mj-cs"/>
        </a:defRPr>
      </a:lvl1pPr>
    </p:titleStyle>
    <p:bodyStyle>
      <a:lvl1pPr marL="456148" indent="-456148" algn="l" defTabSz="1824594" rtl="0" eaLnBrk="1" latinLnBrk="0" hangingPunct="1">
        <a:lnSpc>
          <a:spcPct val="90000"/>
        </a:lnSpc>
        <a:spcBef>
          <a:spcPts val="1995"/>
        </a:spcBef>
        <a:buFont typeface="Arial" panose="020B0604020202020204" pitchFamily="34" charset="0"/>
        <a:buChar char="•"/>
        <a:defRPr sz="5587" kern="1200">
          <a:solidFill>
            <a:schemeClr val="tx1"/>
          </a:solidFill>
          <a:latin typeface="+mn-lt"/>
          <a:ea typeface="+mn-ea"/>
          <a:cs typeface="+mn-cs"/>
        </a:defRPr>
      </a:lvl1pPr>
      <a:lvl2pPr marL="1368445" indent="-456148" algn="l" defTabSz="1824594" rtl="0" eaLnBrk="1" latinLnBrk="0" hangingPunct="1">
        <a:lnSpc>
          <a:spcPct val="90000"/>
        </a:lnSpc>
        <a:spcBef>
          <a:spcPts val="998"/>
        </a:spcBef>
        <a:buFont typeface="Arial" panose="020B0604020202020204" pitchFamily="34" charset="0"/>
        <a:buChar char="•"/>
        <a:defRPr sz="4789" kern="1200">
          <a:solidFill>
            <a:schemeClr val="tx1"/>
          </a:solidFill>
          <a:latin typeface="+mn-lt"/>
          <a:ea typeface="+mn-ea"/>
          <a:cs typeface="+mn-cs"/>
        </a:defRPr>
      </a:lvl2pPr>
      <a:lvl3pPr marL="2280742" indent="-456148" algn="l" defTabSz="1824594" rtl="0" eaLnBrk="1" latinLnBrk="0" hangingPunct="1">
        <a:lnSpc>
          <a:spcPct val="90000"/>
        </a:lnSpc>
        <a:spcBef>
          <a:spcPts val="998"/>
        </a:spcBef>
        <a:buFont typeface="Arial" panose="020B0604020202020204" pitchFamily="34" charset="0"/>
        <a:buChar char="•"/>
        <a:defRPr sz="3991" kern="1200">
          <a:solidFill>
            <a:schemeClr val="tx1"/>
          </a:solidFill>
          <a:latin typeface="+mn-lt"/>
          <a:ea typeface="+mn-ea"/>
          <a:cs typeface="+mn-cs"/>
        </a:defRPr>
      </a:lvl3pPr>
      <a:lvl4pPr marL="3193039"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4pPr>
      <a:lvl5pPr marL="4105336"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5pPr>
      <a:lvl6pPr marL="501763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6pPr>
      <a:lvl7pPr marL="5929930"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7pPr>
      <a:lvl8pPr marL="6842227"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8pPr>
      <a:lvl9pPr marL="775452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9pPr>
    </p:bodyStyle>
    <p:otherStyle>
      <a:defPPr>
        <a:defRPr lang="en-US"/>
      </a:defPPr>
      <a:lvl1pPr marL="0" algn="l" defTabSz="1824594" rtl="0" eaLnBrk="1" latinLnBrk="0" hangingPunct="1">
        <a:defRPr sz="3592" kern="1200">
          <a:solidFill>
            <a:schemeClr val="tx1"/>
          </a:solidFill>
          <a:latin typeface="+mn-lt"/>
          <a:ea typeface="+mn-ea"/>
          <a:cs typeface="+mn-cs"/>
        </a:defRPr>
      </a:lvl1pPr>
      <a:lvl2pPr marL="912297" algn="l" defTabSz="1824594" rtl="0" eaLnBrk="1" latinLnBrk="0" hangingPunct="1">
        <a:defRPr sz="3592" kern="1200">
          <a:solidFill>
            <a:schemeClr val="tx1"/>
          </a:solidFill>
          <a:latin typeface="+mn-lt"/>
          <a:ea typeface="+mn-ea"/>
          <a:cs typeface="+mn-cs"/>
        </a:defRPr>
      </a:lvl2pPr>
      <a:lvl3pPr marL="1824594" algn="l" defTabSz="1824594" rtl="0" eaLnBrk="1" latinLnBrk="0" hangingPunct="1">
        <a:defRPr sz="3592" kern="1200">
          <a:solidFill>
            <a:schemeClr val="tx1"/>
          </a:solidFill>
          <a:latin typeface="+mn-lt"/>
          <a:ea typeface="+mn-ea"/>
          <a:cs typeface="+mn-cs"/>
        </a:defRPr>
      </a:lvl3pPr>
      <a:lvl4pPr marL="2736891" algn="l" defTabSz="1824594" rtl="0" eaLnBrk="1" latinLnBrk="0" hangingPunct="1">
        <a:defRPr sz="3592" kern="1200">
          <a:solidFill>
            <a:schemeClr val="tx1"/>
          </a:solidFill>
          <a:latin typeface="+mn-lt"/>
          <a:ea typeface="+mn-ea"/>
          <a:cs typeface="+mn-cs"/>
        </a:defRPr>
      </a:lvl4pPr>
      <a:lvl5pPr marL="3649188" algn="l" defTabSz="1824594" rtl="0" eaLnBrk="1" latinLnBrk="0" hangingPunct="1">
        <a:defRPr sz="3592" kern="1200">
          <a:solidFill>
            <a:schemeClr val="tx1"/>
          </a:solidFill>
          <a:latin typeface="+mn-lt"/>
          <a:ea typeface="+mn-ea"/>
          <a:cs typeface="+mn-cs"/>
        </a:defRPr>
      </a:lvl5pPr>
      <a:lvl6pPr marL="4561484" algn="l" defTabSz="1824594" rtl="0" eaLnBrk="1" latinLnBrk="0" hangingPunct="1">
        <a:defRPr sz="3592" kern="1200">
          <a:solidFill>
            <a:schemeClr val="tx1"/>
          </a:solidFill>
          <a:latin typeface="+mn-lt"/>
          <a:ea typeface="+mn-ea"/>
          <a:cs typeface="+mn-cs"/>
        </a:defRPr>
      </a:lvl6pPr>
      <a:lvl7pPr marL="5473781" algn="l" defTabSz="1824594" rtl="0" eaLnBrk="1" latinLnBrk="0" hangingPunct="1">
        <a:defRPr sz="3592" kern="1200">
          <a:solidFill>
            <a:schemeClr val="tx1"/>
          </a:solidFill>
          <a:latin typeface="+mn-lt"/>
          <a:ea typeface="+mn-ea"/>
          <a:cs typeface="+mn-cs"/>
        </a:defRPr>
      </a:lvl7pPr>
      <a:lvl8pPr marL="6386078" algn="l" defTabSz="1824594" rtl="0" eaLnBrk="1" latinLnBrk="0" hangingPunct="1">
        <a:defRPr sz="3592" kern="1200">
          <a:solidFill>
            <a:schemeClr val="tx1"/>
          </a:solidFill>
          <a:latin typeface="+mn-lt"/>
          <a:ea typeface="+mn-ea"/>
          <a:cs typeface="+mn-cs"/>
        </a:defRPr>
      </a:lvl8pPr>
      <a:lvl9pPr marL="7298375" algn="l" defTabSz="1824594" rtl="0" eaLnBrk="1" latinLnBrk="0" hangingPunct="1">
        <a:defRPr sz="359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48" userDrawn="1">
          <p15:clr>
            <a:srgbClr val="F26B43"/>
          </p15:clr>
        </p15:guide>
        <p15:guide id="2" orient="horz" pos="4310" userDrawn="1">
          <p15:clr>
            <a:srgbClr val="F26B43"/>
          </p15:clr>
        </p15:guide>
        <p15:guide id="3" orient="horz" pos="7848" userDrawn="1">
          <p15:clr>
            <a:srgbClr val="F26B43"/>
          </p15:clr>
        </p15:guide>
        <p15:guide id="4" orient="horz" pos="1089" userDrawn="1">
          <p15:clr>
            <a:srgbClr val="F26B43"/>
          </p15:clr>
        </p15:guide>
        <p15:guide id="5" pos="7679" userDrawn="1">
          <p15:clr>
            <a:srgbClr val="F26B43"/>
          </p15:clr>
        </p15:guide>
        <p15:guide id="6" pos="1421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0.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0.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 Id="rId6" Type="http://schemas.openxmlformats.org/officeDocument/2006/relationships/hyperlink" Target="https://github.com/kubernetes/kubernetes" TargetMode="External"/><Relationship Id="rId5" Type="http://schemas.openxmlformats.org/officeDocument/2006/relationships/hyperlink" Target="https://en.wikipedia.org/wiki/Kubernetes" TargetMode="External"/><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0.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 Id="rId4" Type="http://schemas.openxmlformats.org/officeDocument/2006/relationships/image" Target="../media/image3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109.emf"/><Relationship Id="rId5" Type="http://schemas.openxmlformats.org/officeDocument/2006/relationships/oleObject" Target="../embeddings/oleObject2.bin"/><Relationship Id="rId4" Type="http://schemas.openxmlformats.org/officeDocument/2006/relationships/image" Target="../media/image108.emf"/></Relationships>
</file>

<file path=ppt/slides/_rels/slide88.xml.rels><?xml version="1.0" encoding="UTF-8" standalone="yes"?>
<Relationships xmlns="http://schemas.openxmlformats.org/package/2006/relationships"><Relationship Id="rId3" Type="http://schemas.openxmlformats.org/officeDocument/2006/relationships/hyperlink" Target="https://app.pluralsight.com/library/courses/getting-started-kubernetes/table-of-contents" TargetMode="External"/><Relationship Id="rId7" Type="http://schemas.openxmlformats.org/officeDocument/2006/relationships/hyperlink" Target="https://github.com/kubernetes/examples" TargetMode="External"/><Relationship Id="rId2" Type="http://schemas.openxmlformats.org/officeDocument/2006/relationships/hyperlink" Target="https://blogs.msdn.microsoft.com/najib/2017/05/27/web-api-with-docker-and-kubernetes/" TargetMode="External"/><Relationship Id="rId1" Type="http://schemas.openxmlformats.org/officeDocument/2006/relationships/slideLayout" Target="../slideLayouts/slideLayout20.xml"/><Relationship Id="rId6" Type="http://schemas.openxmlformats.org/officeDocument/2006/relationships/hyperlink" Target="https://legacy.gitbook.com/book/ramitsurana/awesome-kubernetes/details" TargetMode="External"/><Relationship Id="rId5" Type="http://schemas.openxmlformats.org/officeDocument/2006/relationships/hyperlink" Target="https://kubernetes.io/docs/tutorials/" TargetMode="External"/><Relationship Id="rId4" Type="http://schemas.openxmlformats.org/officeDocument/2006/relationships/hyperlink" Target="https://github.com/kelseyhightower/kubernetes-the-hard-way"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K8s Quick Start</a:t>
            </a:r>
            <a:endParaRPr lang="en-US" dirty="0"/>
          </a:p>
        </p:txBody>
      </p:sp>
      <p:sp>
        <p:nvSpPr>
          <p:cNvPr id="3" name="Text Placeholder 2"/>
          <p:cNvSpPr>
            <a:spLocks noGrp="1"/>
          </p:cNvSpPr>
          <p:nvPr>
            <p:ph type="body" sz="quarter" idx="17"/>
          </p:nvPr>
        </p:nvSpPr>
        <p:spPr/>
        <p:txBody>
          <a:bodyPr/>
          <a:lstStyle/>
          <a:p>
            <a:r>
              <a:rPr lang="en-US" dirty="0" smtClean="0"/>
              <a:t>Bohdan Benetskyi  </a:t>
            </a:r>
            <a:r>
              <a:rPr lang="en-US" dirty="0"/>
              <a:t>· </a:t>
            </a:r>
            <a:r>
              <a:rPr lang="en-US" dirty="0" err="1" smtClean="0">
                <a:hlinkClick r:id="rId2"/>
              </a:rPr>
              <a:t>bbenetskyy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121597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134" y="361405"/>
            <a:ext cx="17137904" cy="11052518"/>
          </a:xfrm>
          <a:prstGeom prst="rect">
            <a:avLst/>
          </a:prstGeom>
        </p:spPr>
      </p:pic>
    </p:spTree>
    <p:extLst>
      <p:ext uri="{BB962C8B-B14F-4D97-AF65-F5344CB8AC3E}">
        <p14:creationId xmlns:p14="http://schemas.microsoft.com/office/powerpoint/2010/main" val="3020185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86" y="1441525"/>
            <a:ext cx="6120680" cy="8827103"/>
          </a:xfrm>
          <a:prstGeom prst="rect">
            <a:avLst/>
          </a:prstGeom>
        </p:spPr>
      </p:pic>
      <p:sp>
        <p:nvSpPr>
          <p:cNvPr id="2" name="Rectangle 1"/>
          <p:cNvSpPr/>
          <p:nvPr/>
        </p:nvSpPr>
        <p:spPr>
          <a:xfrm>
            <a:off x="19823531" y="11144118"/>
            <a:ext cx="2747355" cy="645882"/>
          </a:xfrm>
          <a:prstGeom prst="rect">
            <a:avLst/>
          </a:prstGeom>
        </p:spPr>
        <p:txBody>
          <a:bodyPr wrap="none">
            <a:spAutoFit/>
          </a:bodyPr>
          <a:lstStyle/>
          <a:p>
            <a:r>
              <a:rPr lang="pl-PL" b="1" dirty="0">
                <a:solidFill>
                  <a:schemeClr val="bg1"/>
                </a:solidFill>
              </a:rPr>
              <a:t>orchestration</a:t>
            </a:r>
          </a:p>
        </p:txBody>
      </p:sp>
    </p:spTree>
    <p:extLst>
      <p:ext uri="{BB962C8B-B14F-4D97-AF65-F5344CB8AC3E}">
        <p14:creationId xmlns:p14="http://schemas.microsoft.com/office/powerpoint/2010/main" val="2128612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145" y="537558"/>
            <a:ext cx="19349893" cy="10841123"/>
          </a:xfrm>
          <a:prstGeom prst="rect">
            <a:avLst/>
          </a:prstGeom>
        </p:spPr>
      </p:pic>
    </p:spTree>
    <p:extLst>
      <p:ext uri="{BB962C8B-B14F-4D97-AF65-F5344CB8AC3E}">
        <p14:creationId xmlns:p14="http://schemas.microsoft.com/office/powerpoint/2010/main" val="2205398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Short about Master</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8752219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spTree>
    <p:extLst>
      <p:ext uri="{BB962C8B-B14F-4D97-AF65-F5344CB8AC3E}">
        <p14:creationId xmlns:p14="http://schemas.microsoft.com/office/powerpoint/2010/main" val="6465458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8"/>
            <a:ext cx="16020371" cy="7611537"/>
          </a:xfrm>
          <a:prstGeom prst="rect">
            <a:avLst/>
          </a:prstGeom>
        </p:spPr>
      </p:pic>
    </p:spTree>
    <p:extLst>
      <p:ext uri="{BB962C8B-B14F-4D97-AF65-F5344CB8AC3E}">
        <p14:creationId xmlns:p14="http://schemas.microsoft.com/office/powerpoint/2010/main" val="3442115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9"/>
            <a:ext cx="16200909" cy="7610809"/>
          </a:xfrm>
          <a:prstGeom prst="rect">
            <a:avLst/>
          </a:prstGeom>
        </p:spPr>
      </p:pic>
    </p:spTree>
    <p:extLst>
      <p:ext uri="{BB962C8B-B14F-4D97-AF65-F5344CB8AC3E}">
        <p14:creationId xmlns:p14="http://schemas.microsoft.com/office/powerpoint/2010/main" val="1920783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26" y="1996278"/>
            <a:ext cx="16200909" cy="7902621"/>
          </a:xfrm>
          <a:prstGeom prst="rect">
            <a:avLst/>
          </a:prstGeom>
        </p:spPr>
      </p:pic>
      <p:pic>
        <p:nvPicPr>
          <p:cNvPr id="7" name="Picture 6"/>
          <p:cNvPicPr>
            <a:picLocks noChangeAspect="1"/>
          </p:cNvPicPr>
          <p:nvPr/>
        </p:nvPicPr>
        <p:blipFill>
          <a:blip r:embed="rId5"/>
          <a:stretch>
            <a:fillRect/>
          </a:stretch>
        </p:blipFill>
        <p:spPr>
          <a:xfrm>
            <a:off x="4289668" y="1989990"/>
            <a:ext cx="16181567" cy="7908909"/>
          </a:xfrm>
          <a:prstGeom prst="rect">
            <a:avLst/>
          </a:prstGeom>
        </p:spPr>
      </p:pic>
    </p:spTree>
    <p:extLst>
      <p:ext uri="{BB962C8B-B14F-4D97-AF65-F5344CB8AC3E}">
        <p14:creationId xmlns:p14="http://schemas.microsoft.com/office/powerpoint/2010/main" val="3247014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5716" y="2014241"/>
            <a:ext cx="16428463" cy="7780211"/>
          </a:xfrm>
          <a:prstGeom prst="rect">
            <a:avLst/>
          </a:prstGeom>
        </p:spPr>
      </p:pic>
    </p:spTree>
    <p:extLst>
      <p:ext uri="{BB962C8B-B14F-4D97-AF65-F5344CB8AC3E}">
        <p14:creationId xmlns:p14="http://schemas.microsoft.com/office/powerpoint/2010/main" val="91759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166" y="865461"/>
            <a:ext cx="17929992" cy="10310814"/>
          </a:xfrm>
          <a:prstGeom prst="rect">
            <a:avLst/>
          </a:prstGeom>
        </p:spPr>
      </p:pic>
    </p:spTree>
    <p:extLst>
      <p:ext uri="{BB962C8B-B14F-4D97-AF65-F5344CB8AC3E}">
        <p14:creationId xmlns:p14="http://schemas.microsoft.com/office/powerpoint/2010/main" val="1395268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Agenda</a:t>
            </a:r>
            <a:endParaRPr lang="en-US" dirty="0"/>
          </a:p>
        </p:txBody>
      </p:sp>
      <p:sp>
        <p:nvSpPr>
          <p:cNvPr id="5" name="Text Placeholder 4"/>
          <p:cNvSpPr>
            <a:spLocks noGrp="1"/>
          </p:cNvSpPr>
          <p:nvPr>
            <p:ph type="body" sz="quarter" idx="18"/>
          </p:nvPr>
        </p:nvSpPr>
        <p:spPr>
          <a:xfrm>
            <a:off x="1907308" y="4791738"/>
            <a:ext cx="12420000" cy="831600"/>
          </a:xfrm>
        </p:spPr>
        <p:txBody>
          <a:bodyPr/>
          <a:lstStyle/>
          <a:p>
            <a:r>
              <a:rPr lang="en-US" dirty="0" smtClean="0"/>
              <a:t>What is K8s</a:t>
            </a:r>
            <a:endParaRPr lang="en-US" dirty="0"/>
          </a:p>
        </p:txBody>
      </p:sp>
      <p:sp>
        <p:nvSpPr>
          <p:cNvPr id="6" name="Text Placeholder 5"/>
          <p:cNvSpPr>
            <a:spLocks noGrp="1"/>
          </p:cNvSpPr>
          <p:nvPr>
            <p:ph type="body" sz="quarter" idx="19"/>
          </p:nvPr>
        </p:nvSpPr>
        <p:spPr>
          <a:xfrm>
            <a:off x="1874094" y="5829320"/>
            <a:ext cx="12420000" cy="831600"/>
          </a:xfrm>
        </p:spPr>
        <p:txBody>
          <a:bodyPr/>
          <a:lstStyle/>
          <a:p>
            <a:r>
              <a:rPr lang="en-US" dirty="0" smtClean="0"/>
              <a:t>Why and for what we should use it?</a:t>
            </a:r>
            <a:endParaRPr lang="en-US" dirty="0"/>
          </a:p>
        </p:txBody>
      </p:sp>
      <p:sp>
        <p:nvSpPr>
          <p:cNvPr id="7" name="Text Placeholder 6"/>
          <p:cNvSpPr>
            <a:spLocks noGrp="1"/>
          </p:cNvSpPr>
          <p:nvPr>
            <p:ph type="body" sz="quarter" idx="20"/>
          </p:nvPr>
        </p:nvSpPr>
        <p:spPr/>
        <p:txBody>
          <a:bodyPr/>
          <a:lstStyle/>
          <a:p>
            <a:r>
              <a:rPr lang="en-US" dirty="0"/>
              <a:t>Short about Master</a:t>
            </a:r>
          </a:p>
        </p:txBody>
      </p:sp>
      <p:sp>
        <p:nvSpPr>
          <p:cNvPr id="8" name="Text Placeholder 7"/>
          <p:cNvSpPr>
            <a:spLocks noGrp="1"/>
          </p:cNvSpPr>
          <p:nvPr>
            <p:ph type="body" sz="quarter" idx="21"/>
          </p:nvPr>
        </p:nvSpPr>
        <p:spPr>
          <a:xfrm>
            <a:off x="1822450" y="8925243"/>
            <a:ext cx="12420000" cy="831600"/>
          </a:xfrm>
        </p:spPr>
        <p:txBody>
          <a:bodyPr/>
          <a:lstStyle/>
          <a:p>
            <a:r>
              <a:rPr lang="en-US" dirty="0" smtClean="0"/>
              <a:t>Pods </a:t>
            </a:r>
            <a:r>
              <a:rPr lang="en-US" dirty="0"/>
              <a:t>Theory &amp; </a:t>
            </a:r>
            <a:r>
              <a:rPr lang="en-US" dirty="0" smtClean="0"/>
              <a:t>Demo</a:t>
            </a:r>
            <a:endParaRPr lang="en-US" dirty="0"/>
          </a:p>
        </p:txBody>
      </p:sp>
      <p:sp>
        <p:nvSpPr>
          <p:cNvPr id="9" name="Text Placeholder 8"/>
          <p:cNvSpPr>
            <a:spLocks noGrp="1"/>
          </p:cNvSpPr>
          <p:nvPr>
            <p:ph type="body" sz="quarter" idx="22"/>
          </p:nvPr>
        </p:nvSpPr>
        <p:spPr>
          <a:xfrm>
            <a:off x="1849264" y="10000124"/>
            <a:ext cx="12420000" cy="831600"/>
          </a:xfrm>
        </p:spPr>
        <p:txBody>
          <a:bodyPr/>
          <a:lstStyle/>
          <a:p>
            <a:r>
              <a:rPr lang="en-US" dirty="0"/>
              <a:t>RC/SVC Theory &amp; </a:t>
            </a:r>
            <a:r>
              <a:rPr lang="en-US" dirty="0" smtClean="0"/>
              <a:t>Demo</a:t>
            </a:r>
            <a:endParaRPr lang="en-US" dirty="0"/>
          </a:p>
        </p:txBody>
      </p:sp>
      <p:sp>
        <p:nvSpPr>
          <p:cNvPr id="11" name="Text Placeholder 8"/>
          <p:cNvSpPr>
            <a:spLocks noGrp="1"/>
          </p:cNvSpPr>
          <p:nvPr>
            <p:ph type="body" sz="quarter" idx="22"/>
          </p:nvPr>
        </p:nvSpPr>
        <p:spPr>
          <a:xfrm>
            <a:off x="1810274" y="10730557"/>
            <a:ext cx="12420000" cy="2088232"/>
          </a:xfrm>
        </p:spPr>
        <p:txBody>
          <a:bodyPr/>
          <a:lstStyle/>
          <a:p>
            <a:pPr>
              <a:lnSpc>
                <a:spcPct val="200000"/>
              </a:lnSpc>
            </a:pPr>
            <a:r>
              <a:rPr lang="en-US" dirty="0"/>
              <a:t>Deployments Theory &amp; </a:t>
            </a:r>
            <a:r>
              <a:rPr lang="en-US" dirty="0" smtClean="0"/>
              <a:t>Demo</a:t>
            </a:r>
            <a:endParaRPr lang="en-US" dirty="0"/>
          </a:p>
          <a:p>
            <a:r>
              <a:rPr lang="en-US" dirty="0" smtClean="0"/>
              <a:t>Some </a:t>
            </a:r>
            <a:r>
              <a:rPr lang="en-US" dirty="0"/>
              <a:t>Additional Comparison </a:t>
            </a:r>
            <a:r>
              <a:rPr lang="en-US" dirty="0" smtClean="0"/>
              <a:t>Slides</a:t>
            </a:r>
          </a:p>
        </p:txBody>
      </p:sp>
      <p:sp>
        <p:nvSpPr>
          <p:cNvPr id="12" name="Text Placeholder 6"/>
          <p:cNvSpPr>
            <a:spLocks noGrp="1"/>
          </p:cNvSpPr>
          <p:nvPr>
            <p:ph type="body" sz="quarter" idx="20"/>
          </p:nvPr>
        </p:nvSpPr>
        <p:spPr>
          <a:xfrm>
            <a:off x="1849264" y="7885844"/>
            <a:ext cx="12420000" cy="831600"/>
          </a:xfrm>
        </p:spPr>
        <p:txBody>
          <a:bodyPr/>
          <a:lstStyle/>
          <a:p>
            <a:r>
              <a:rPr lang="en-US" dirty="0" smtClean="0"/>
              <a:t>Something about Nodes</a:t>
            </a:r>
            <a:endParaRPr lang="en-US" dirty="0"/>
          </a:p>
        </p:txBody>
      </p:sp>
    </p:spTree>
    <p:extLst>
      <p:ext uri="{BB962C8B-B14F-4D97-AF65-F5344CB8AC3E}">
        <p14:creationId xmlns:p14="http://schemas.microsoft.com/office/powerpoint/2010/main" val="541743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spTree>
    <p:extLst>
      <p:ext uri="{BB962C8B-B14F-4D97-AF65-F5344CB8AC3E}">
        <p14:creationId xmlns:p14="http://schemas.microsoft.com/office/powerpoint/2010/main" val="9155005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845" y="649711"/>
            <a:ext cx="20218121" cy="98288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844" y="649710"/>
            <a:ext cx="20218121" cy="9828851"/>
          </a:xfrm>
          <a:prstGeom prst="rect">
            <a:avLst/>
          </a:prstGeom>
        </p:spPr>
      </p:pic>
    </p:spTree>
    <p:extLst>
      <p:ext uri="{BB962C8B-B14F-4D97-AF65-F5344CB8AC3E}">
        <p14:creationId xmlns:p14="http://schemas.microsoft.com/office/powerpoint/2010/main" val="2190802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spTree>
    <p:extLst>
      <p:ext uri="{BB962C8B-B14F-4D97-AF65-F5344CB8AC3E}">
        <p14:creationId xmlns:p14="http://schemas.microsoft.com/office/powerpoint/2010/main" val="38493818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93" y="649436"/>
            <a:ext cx="20273535" cy="10401589"/>
          </a:xfrm>
          <a:prstGeom prst="rect">
            <a:avLst/>
          </a:prstGeom>
        </p:spPr>
      </p:pic>
    </p:spTree>
    <p:extLst>
      <p:ext uri="{BB962C8B-B14F-4D97-AF65-F5344CB8AC3E}">
        <p14:creationId xmlns:p14="http://schemas.microsoft.com/office/powerpoint/2010/main" val="15528901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962492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3649213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26" y="490538"/>
            <a:ext cx="19298144" cy="10986770"/>
          </a:xfrm>
          <a:prstGeom prst="rect">
            <a:avLst/>
          </a:prstGeom>
        </p:spPr>
      </p:pic>
    </p:spTree>
    <p:extLst>
      <p:ext uri="{BB962C8B-B14F-4D97-AF65-F5344CB8AC3E}">
        <p14:creationId xmlns:p14="http://schemas.microsoft.com/office/powerpoint/2010/main" val="14538721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Something about Nodes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2585937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spTree>
    <p:extLst>
      <p:ext uri="{BB962C8B-B14F-4D97-AF65-F5344CB8AC3E}">
        <p14:creationId xmlns:p14="http://schemas.microsoft.com/office/powerpoint/2010/main" val="17679055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spTree>
    <p:extLst>
      <p:ext uri="{BB962C8B-B14F-4D97-AF65-F5344CB8AC3E}">
        <p14:creationId xmlns:p14="http://schemas.microsoft.com/office/powerpoint/2010/main" val="28403969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What is K8s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833610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3665" y="1595148"/>
            <a:ext cx="16424216" cy="8200765"/>
          </a:xfrm>
          <a:prstGeom prst="rect">
            <a:avLst/>
          </a:prstGeom>
        </p:spPr>
      </p:pic>
    </p:spTree>
    <p:extLst>
      <p:ext uri="{BB962C8B-B14F-4D97-AF65-F5344CB8AC3E}">
        <p14:creationId xmlns:p14="http://schemas.microsoft.com/office/powerpoint/2010/main" val="2688016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137" y="1585541"/>
            <a:ext cx="16682025" cy="8064896"/>
          </a:xfrm>
          <a:prstGeom prst="rect">
            <a:avLst/>
          </a:prstGeom>
        </p:spPr>
      </p:pic>
    </p:spTree>
    <p:extLst>
      <p:ext uri="{BB962C8B-B14F-4D97-AF65-F5344CB8AC3E}">
        <p14:creationId xmlns:p14="http://schemas.microsoft.com/office/powerpoint/2010/main" val="13227143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spTree>
    <p:extLst>
      <p:ext uri="{BB962C8B-B14F-4D97-AF65-F5344CB8AC3E}">
        <p14:creationId xmlns:p14="http://schemas.microsoft.com/office/powerpoint/2010/main" val="1889398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spTree>
    <p:extLst>
      <p:ext uri="{BB962C8B-B14F-4D97-AF65-F5344CB8AC3E}">
        <p14:creationId xmlns:p14="http://schemas.microsoft.com/office/powerpoint/2010/main" val="32136096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7" y="1945581"/>
            <a:ext cx="14837777" cy="7992590"/>
          </a:xfrm>
          <a:prstGeom prst="rect">
            <a:avLst/>
          </a:prstGeom>
        </p:spPr>
      </p:pic>
    </p:spTree>
    <p:extLst>
      <p:ext uri="{BB962C8B-B14F-4D97-AF65-F5344CB8AC3E}">
        <p14:creationId xmlns:p14="http://schemas.microsoft.com/office/powerpoint/2010/main" val="21567228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spTree>
    <p:extLst>
      <p:ext uri="{BB962C8B-B14F-4D97-AF65-F5344CB8AC3E}">
        <p14:creationId xmlns:p14="http://schemas.microsoft.com/office/powerpoint/2010/main" val="39149764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398" y="1945580"/>
            <a:ext cx="14375024" cy="7992591"/>
          </a:xfrm>
          <a:prstGeom prst="rect">
            <a:avLst/>
          </a:prstGeom>
        </p:spPr>
      </p:pic>
    </p:spTree>
    <p:extLst>
      <p:ext uri="{BB962C8B-B14F-4D97-AF65-F5344CB8AC3E}">
        <p14:creationId xmlns:p14="http://schemas.microsoft.com/office/powerpoint/2010/main" val="3215072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Pods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4943320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00" y="2305621"/>
            <a:ext cx="19163399" cy="7416824"/>
          </a:xfrm>
          <a:prstGeom prst="rect">
            <a:avLst/>
          </a:prstGeom>
        </p:spPr>
      </p:pic>
    </p:spTree>
    <p:extLst>
      <p:ext uri="{BB962C8B-B14F-4D97-AF65-F5344CB8AC3E}">
        <p14:creationId xmlns:p14="http://schemas.microsoft.com/office/powerpoint/2010/main" val="15973889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575" y="2303065"/>
            <a:ext cx="13114311" cy="7419379"/>
          </a:xfrm>
          <a:prstGeom prst="rect">
            <a:avLst/>
          </a:prstGeom>
        </p:spPr>
      </p:pic>
    </p:spTree>
    <p:extLst>
      <p:ext uri="{BB962C8B-B14F-4D97-AF65-F5344CB8AC3E}">
        <p14:creationId xmlns:p14="http://schemas.microsoft.com/office/powerpoint/2010/main" val="3942490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a:t>
            </a:fld>
            <a:endParaRPr lang="en-US" dirty="0"/>
          </a:p>
        </p:txBody>
      </p:sp>
      <p:pic>
        <p:nvPicPr>
          <p:cNvPr id="6" name="Picture 5"/>
          <p:cNvPicPr>
            <a:picLocks noChangeAspect="1"/>
          </p:cNvPicPr>
          <p:nvPr/>
        </p:nvPicPr>
        <p:blipFill>
          <a:blip r:embed="rId2"/>
          <a:stretch>
            <a:fillRect/>
          </a:stretch>
        </p:blipFill>
        <p:spPr>
          <a:xfrm>
            <a:off x="957958" y="542503"/>
            <a:ext cx="14435728" cy="1009536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6428" y="517990"/>
            <a:ext cx="7967354" cy="351582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6428" y="4465860"/>
            <a:ext cx="7938423" cy="2688143"/>
          </a:xfrm>
          <a:prstGeom prst="rect">
            <a:avLst/>
          </a:prstGeom>
        </p:spPr>
      </p:pic>
      <p:sp>
        <p:nvSpPr>
          <p:cNvPr id="7" name="Rectangle 6"/>
          <p:cNvSpPr/>
          <p:nvPr/>
        </p:nvSpPr>
        <p:spPr>
          <a:xfrm>
            <a:off x="15866428" y="7300472"/>
            <a:ext cx="7938423" cy="3046988"/>
          </a:xfrm>
          <a:prstGeom prst="rect">
            <a:avLst/>
          </a:prstGeom>
        </p:spPr>
        <p:txBody>
          <a:bodyPr wrap="square">
            <a:spAutoFit/>
          </a:bodyPr>
          <a:lstStyle/>
          <a:p>
            <a:endParaRPr lang="en-US" sz="4800" dirty="0"/>
          </a:p>
          <a:p>
            <a:r>
              <a:rPr lang="en-US" sz="4800" dirty="0">
                <a:hlinkClick r:id="rId5"/>
              </a:rPr>
              <a:t>Kubernetes Wiki</a:t>
            </a:r>
            <a:endParaRPr lang="en-US" sz="4800" dirty="0"/>
          </a:p>
          <a:p>
            <a:endParaRPr lang="en-US" sz="4800" dirty="0"/>
          </a:p>
          <a:p>
            <a:r>
              <a:rPr lang="en-US" sz="4800" dirty="0">
                <a:hlinkClick r:id="rId6"/>
              </a:rPr>
              <a:t>Kubernetes </a:t>
            </a:r>
            <a:r>
              <a:rPr lang="en-US" sz="4800" dirty="0" err="1">
                <a:hlinkClick r:id="rId6"/>
              </a:rPr>
              <a:t>Github</a:t>
            </a:r>
            <a:endParaRPr lang="en-US" sz="4800" dirty="0"/>
          </a:p>
        </p:txBody>
      </p:sp>
    </p:spTree>
    <p:extLst>
      <p:ext uri="{BB962C8B-B14F-4D97-AF65-F5344CB8AC3E}">
        <p14:creationId xmlns:p14="http://schemas.microsoft.com/office/powerpoint/2010/main" val="42211317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27462"/>
            <a:ext cx="12241360" cy="7496870"/>
          </a:xfrm>
          <a:prstGeom prst="rect">
            <a:avLst/>
          </a:prstGeom>
        </p:spPr>
      </p:pic>
    </p:spTree>
    <p:extLst>
      <p:ext uri="{BB962C8B-B14F-4D97-AF65-F5344CB8AC3E}">
        <p14:creationId xmlns:p14="http://schemas.microsoft.com/office/powerpoint/2010/main" val="28205042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590" y="2737669"/>
            <a:ext cx="9649072" cy="7355552"/>
          </a:xfrm>
          <a:prstGeom prst="rect">
            <a:avLst/>
          </a:prstGeom>
        </p:spPr>
      </p:pic>
    </p:spTree>
    <p:extLst>
      <p:ext uri="{BB962C8B-B14F-4D97-AF65-F5344CB8AC3E}">
        <p14:creationId xmlns:p14="http://schemas.microsoft.com/office/powerpoint/2010/main" val="24848303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33613"/>
            <a:ext cx="13079650" cy="7468642"/>
          </a:xfrm>
          <a:prstGeom prst="rect">
            <a:avLst/>
          </a:prstGeom>
        </p:spPr>
      </p:pic>
    </p:spTree>
    <p:extLst>
      <p:ext uri="{BB962C8B-B14F-4D97-AF65-F5344CB8AC3E}">
        <p14:creationId xmlns:p14="http://schemas.microsoft.com/office/powerpoint/2010/main" val="18952881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spTree>
    <p:extLst>
      <p:ext uri="{BB962C8B-B14F-4D97-AF65-F5344CB8AC3E}">
        <p14:creationId xmlns:p14="http://schemas.microsoft.com/office/powerpoint/2010/main" val="24293313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061" y="1009477"/>
            <a:ext cx="20588009" cy="10081120"/>
          </a:xfrm>
          <a:prstGeom prst="rect">
            <a:avLst/>
          </a:prstGeom>
        </p:spPr>
      </p:pic>
    </p:spTree>
    <p:extLst>
      <p:ext uri="{BB962C8B-B14F-4D97-AF65-F5344CB8AC3E}">
        <p14:creationId xmlns:p14="http://schemas.microsoft.com/office/powerpoint/2010/main" val="31574218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spTree>
    <p:extLst>
      <p:ext uri="{BB962C8B-B14F-4D97-AF65-F5344CB8AC3E}">
        <p14:creationId xmlns:p14="http://schemas.microsoft.com/office/powerpoint/2010/main" val="27653102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cxnSp>
        <p:nvCxnSpPr>
          <p:cNvPr id="8" name="Straight Connector 7"/>
          <p:cNvCxnSpPr/>
          <p:nvPr/>
        </p:nvCxnSpPr>
        <p:spPr>
          <a:xfrm>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H="1">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467258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671" y="3673773"/>
            <a:ext cx="20495278" cy="4968552"/>
          </a:xfrm>
          <a:prstGeom prst="rect">
            <a:avLst/>
          </a:prstGeom>
        </p:spPr>
      </p:pic>
    </p:spTree>
    <p:extLst>
      <p:ext uri="{BB962C8B-B14F-4D97-AF65-F5344CB8AC3E}">
        <p14:creationId xmlns:p14="http://schemas.microsoft.com/office/powerpoint/2010/main" val="11529650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590" y="1009477"/>
            <a:ext cx="19912564" cy="10369152"/>
          </a:xfrm>
          <a:prstGeom prst="rect">
            <a:avLst/>
          </a:prstGeom>
        </p:spPr>
      </p:pic>
    </p:spTree>
    <p:extLst>
      <p:ext uri="{BB962C8B-B14F-4D97-AF65-F5344CB8AC3E}">
        <p14:creationId xmlns:p14="http://schemas.microsoft.com/office/powerpoint/2010/main" val="18888891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RC/SVC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747389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1081485"/>
            <a:ext cx="12536650" cy="20862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5473973"/>
            <a:ext cx="12746229" cy="5125165"/>
          </a:xfrm>
          <a:prstGeom prst="rect">
            <a:avLst/>
          </a:prstGeom>
        </p:spPr>
      </p:pic>
      <p:cxnSp>
        <p:nvCxnSpPr>
          <p:cNvPr id="9" name="Straight Arrow Connector 8"/>
          <p:cNvCxnSpPr>
            <a:stCxn id="6" idx="2"/>
            <a:endCxn id="7" idx="0"/>
          </p:cNvCxnSpPr>
          <p:nvPr/>
        </p:nvCxnSpPr>
        <p:spPr>
          <a:xfrm>
            <a:off x="10898691" y="3167751"/>
            <a:ext cx="0" cy="2306222"/>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667084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spTree>
    <p:extLst>
      <p:ext uri="{BB962C8B-B14F-4D97-AF65-F5344CB8AC3E}">
        <p14:creationId xmlns:p14="http://schemas.microsoft.com/office/powerpoint/2010/main" val="12649405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2377629"/>
            <a:ext cx="13613125" cy="7522284"/>
          </a:xfrm>
          <a:prstGeom prst="rect">
            <a:avLst/>
          </a:prstGeom>
        </p:spPr>
      </p:pic>
    </p:spTree>
    <p:extLst>
      <p:ext uri="{BB962C8B-B14F-4D97-AF65-F5344CB8AC3E}">
        <p14:creationId xmlns:p14="http://schemas.microsoft.com/office/powerpoint/2010/main" val="6310008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198" y="1225501"/>
            <a:ext cx="17683446" cy="9937104"/>
          </a:xfrm>
          <a:prstGeom prst="rect">
            <a:avLst/>
          </a:prstGeom>
        </p:spPr>
      </p:pic>
    </p:spTree>
    <p:extLst>
      <p:ext uri="{BB962C8B-B14F-4D97-AF65-F5344CB8AC3E}">
        <p14:creationId xmlns:p14="http://schemas.microsoft.com/office/powerpoint/2010/main" val="2711814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58" y="2233613"/>
            <a:ext cx="18299278" cy="7200800"/>
          </a:xfrm>
          <a:prstGeom prst="rect">
            <a:avLst/>
          </a:prstGeom>
        </p:spPr>
      </p:pic>
    </p:spTree>
    <p:extLst>
      <p:ext uri="{BB962C8B-B14F-4D97-AF65-F5344CB8AC3E}">
        <p14:creationId xmlns:p14="http://schemas.microsoft.com/office/powerpoint/2010/main" val="7417025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420" y="2233613"/>
            <a:ext cx="17646698" cy="7220805"/>
          </a:xfrm>
          <a:prstGeom prst="rect">
            <a:avLst/>
          </a:prstGeom>
        </p:spPr>
      </p:pic>
    </p:spTree>
    <p:extLst>
      <p:ext uri="{BB962C8B-B14F-4D97-AF65-F5344CB8AC3E}">
        <p14:creationId xmlns:p14="http://schemas.microsoft.com/office/powerpoint/2010/main" val="24542730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spTree>
    <p:extLst>
      <p:ext uri="{BB962C8B-B14F-4D97-AF65-F5344CB8AC3E}">
        <p14:creationId xmlns:p14="http://schemas.microsoft.com/office/powerpoint/2010/main" val="34157037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739" y="1873573"/>
            <a:ext cx="20332284" cy="90730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825" y="1883677"/>
            <a:ext cx="20256275" cy="8990896"/>
          </a:xfrm>
          <a:prstGeom prst="rect">
            <a:avLst/>
          </a:prstGeom>
        </p:spPr>
      </p:pic>
    </p:spTree>
    <p:extLst>
      <p:ext uri="{BB962C8B-B14F-4D97-AF65-F5344CB8AC3E}">
        <p14:creationId xmlns:p14="http://schemas.microsoft.com/office/powerpoint/2010/main" val="16559770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spTree>
    <p:extLst>
      <p:ext uri="{BB962C8B-B14F-4D97-AF65-F5344CB8AC3E}">
        <p14:creationId xmlns:p14="http://schemas.microsoft.com/office/powerpoint/2010/main" val="4298992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58</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246" y="1595645"/>
            <a:ext cx="16566008" cy="9361952"/>
          </a:xfrm>
          <a:prstGeom prst="rect">
            <a:avLst/>
          </a:prstGeom>
        </p:spPr>
      </p:pic>
    </p:spTree>
    <p:extLst>
      <p:ext uri="{BB962C8B-B14F-4D97-AF65-F5344CB8AC3E}">
        <p14:creationId xmlns:p14="http://schemas.microsoft.com/office/powerpoint/2010/main" val="40940022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spTree>
    <p:extLst>
      <p:ext uri="{BB962C8B-B14F-4D97-AF65-F5344CB8AC3E}">
        <p14:creationId xmlns:p14="http://schemas.microsoft.com/office/powerpoint/2010/main" val="2930948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a:t>
            </a:fld>
            <a:endParaRPr lang="en-US" dirty="0"/>
          </a:p>
        </p:txBody>
      </p:sp>
      <p:pic>
        <p:nvPicPr>
          <p:cNvPr id="2" name="Picture 1"/>
          <p:cNvPicPr>
            <a:picLocks noChangeAspect="1"/>
          </p:cNvPicPr>
          <p:nvPr/>
        </p:nvPicPr>
        <p:blipFill>
          <a:blip r:embed="rId2"/>
          <a:stretch>
            <a:fillRect/>
          </a:stretch>
        </p:blipFill>
        <p:spPr>
          <a:xfrm>
            <a:off x="4846390" y="369185"/>
            <a:ext cx="13465496" cy="11195360"/>
          </a:xfrm>
          <a:prstGeom prst="rect">
            <a:avLst/>
          </a:prstGeom>
        </p:spPr>
      </p:pic>
    </p:spTree>
    <p:extLst>
      <p:ext uri="{BB962C8B-B14F-4D97-AF65-F5344CB8AC3E}">
        <p14:creationId xmlns:p14="http://schemas.microsoft.com/office/powerpoint/2010/main" val="25057496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spTree>
    <p:extLst>
      <p:ext uri="{BB962C8B-B14F-4D97-AF65-F5344CB8AC3E}">
        <p14:creationId xmlns:p14="http://schemas.microsoft.com/office/powerpoint/2010/main" val="1535312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893" y="1632541"/>
            <a:ext cx="16381764" cy="9246888"/>
          </a:xfrm>
          <a:prstGeom prst="rect">
            <a:avLst/>
          </a:prstGeom>
        </p:spPr>
      </p:pic>
    </p:spTree>
    <p:extLst>
      <p:ext uri="{BB962C8B-B14F-4D97-AF65-F5344CB8AC3E}">
        <p14:creationId xmlns:p14="http://schemas.microsoft.com/office/powerpoint/2010/main" val="11172097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442" y="1441525"/>
            <a:ext cx="15893923" cy="9217024"/>
          </a:xfrm>
          <a:prstGeom prst="rect">
            <a:avLst/>
          </a:prstGeom>
        </p:spPr>
      </p:pic>
    </p:spTree>
    <p:extLst>
      <p:ext uri="{BB962C8B-B14F-4D97-AF65-F5344CB8AC3E}">
        <p14:creationId xmlns:p14="http://schemas.microsoft.com/office/powerpoint/2010/main" val="27256971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33935507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18" y="1441525"/>
            <a:ext cx="20016936" cy="9215070"/>
          </a:xfrm>
          <a:prstGeom prst="rect">
            <a:avLst/>
          </a:prstGeom>
        </p:spPr>
      </p:pic>
    </p:spTree>
    <p:extLst>
      <p:ext uri="{BB962C8B-B14F-4D97-AF65-F5344CB8AC3E}">
        <p14:creationId xmlns:p14="http://schemas.microsoft.com/office/powerpoint/2010/main" val="20388725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19410263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spTree>
    <p:extLst>
      <p:ext uri="{BB962C8B-B14F-4D97-AF65-F5344CB8AC3E}">
        <p14:creationId xmlns:p14="http://schemas.microsoft.com/office/powerpoint/2010/main" val="7900108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2" y="1009475"/>
            <a:ext cx="15947123" cy="10334939"/>
          </a:xfrm>
          <a:prstGeom prst="rect">
            <a:avLst/>
          </a:prstGeom>
        </p:spPr>
      </p:pic>
    </p:spTree>
    <p:extLst>
      <p:ext uri="{BB962C8B-B14F-4D97-AF65-F5344CB8AC3E}">
        <p14:creationId xmlns:p14="http://schemas.microsoft.com/office/powerpoint/2010/main" val="30543755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1" y="1009474"/>
            <a:ext cx="15688737" cy="10334940"/>
          </a:xfrm>
          <a:prstGeom prst="rect">
            <a:avLst/>
          </a:prstGeom>
        </p:spPr>
      </p:pic>
    </p:spTree>
    <p:extLst>
      <p:ext uri="{BB962C8B-B14F-4D97-AF65-F5344CB8AC3E}">
        <p14:creationId xmlns:p14="http://schemas.microsoft.com/office/powerpoint/2010/main" val="18477291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spTree>
    <p:extLst>
      <p:ext uri="{BB962C8B-B14F-4D97-AF65-F5344CB8AC3E}">
        <p14:creationId xmlns:p14="http://schemas.microsoft.com/office/powerpoint/2010/main" val="42524995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Why and for what we should use it?</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9861487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254" y="1001484"/>
            <a:ext cx="16328583" cy="10386339"/>
          </a:xfrm>
          <a:prstGeom prst="rect">
            <a:avLst/>
          </a:prstGeom>
        </p:spPr>
      </p:pic>
    </p:spTree>
    <p:extLst>
      <p:ext uri="{BB962C8B-B14F-4D97-AF65-F5344CB8AC3E}">
        <p14:creationId xmlns:p14="http://schemas.microsoft.com/office/powerpoint/2010/main" val="5187186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spTree>
    <p:extLst>
      <p:ext uri="{BB962C8B-B14F-4D97-AF65-F5344CB8AC3E}">
        <p14:creationId xmlns:p14="http://schemas.microsoft.com/office/powerpoint/2010/main" val="3440702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029" y="2260650"/>
            <a:ext cx="16190165" cy="8261877"/>
          </a:xfrm>
          <a:prstGeom prst="rect">
            <a:avLst/>
          </a:prstGeom>
        </p:spPr>
      </p:pic>
    </p:spTree>
    <p:extLst>
      <p:ext uri="{BB962C8B-B14F-4D97-AF65-F5344CB8AC3E}">
        <p14:creationId xmlns:p14="http://schemas.microsoft.com/office/powerpoint/2010/main" val="22598514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882" y="1513533"/>
            <a:ext cx="17456158" cy="9649072"/>
          </a:xfrm>
          <a:prstGeom prst="rect">
            <a:avLst/>
          </a:prstGeom>
        </p:spPr>
      </p:pic>
    </p:spTree>
    <p:extLst>
      <p:ext uri="{BB962C8B-B14F-4D97-AF65-F5344CB8AC3E}">
        <p14:creationId xmlns:p14="http://schemas.microsoft.com/office/powerpoint/2010/main" val="31215547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Deployments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28738830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310" y="1297509"/>
            <a:ext cx="15275951" cy="9793088"/>
          </a:xfrm>
          <a:prstGeom prst="rect">
            <a:avLst/>
          </a:prstGeom>
        </p:spPr>
      </p:pic>
    </p:spTree>
    <p:extLst>
      <p:ext uri="{BB962C8B-B14F-4D97-AF65-F5344CB8AC3E}">
        <p14:creationId xmlns:p14="http://schemas.microsoft.com/office/powerpoint/2010/main" val="26553705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69" y="2521645"/>
            <a:ext cx="20743979" cy="8640960"/>
          </a:xfrm>
          <a:prstGeom prst="rect">
            <a:avLst/>
          </a:prstGeom>
        </p:spPr>
      </p:pic>
    </p:spTree>
    <p:extLst>
      <p:ext uri="{BB962C8B-B14F-4D97-AF65-F5344CB8AC3E}">
        <p14:creationId xmlns:p14="http://schemas.microsoft.com/office/powerpoint/2010/main" val="5555886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94" y="2449637"/>
            <a:ext cx="20396209" cy="8856984"/>
          </a:xfrm>
          <a:prstGeom prst="rect">
            <a:avLst/>
          </a:prstGeom>
        </p:spPr>
      </p:pic>
    </p:spTree>
    <p:extLst>
      <p:ext uri="{BB962C8B-B14F-4D97-AF65-F5344CB8AC3E}">
        <p14:creationId xmlns:p14="http://schemas.microsoft.com/office/powerpoint/2010/main" val="25236942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78</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086" y="2881685"/>
            <a:ext cx="20513218" cy="7992888"/>
          </a:xfrm>
          <a:prstGeom prst="rect">
            <a:avLst/>
          </a:prstGeom>
        </p:spPr>
      </p:pic>
    </p:spTree>
    <p:extLst>
      <p:ext uri="{BB962C8B-B14F-4D97-AF65-F5344CB8AC3E}">
        <p14:creationId xmlns:p14="http://schemas.microsoft.com/office/powerpoint/2010/main" val="23559823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79</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669" y="2809677"/>
            <a:ext cx="20436698" cy="8064896"/>
          </a:xfrm>
          <a:prstGeom prst="rect">
            <a:avLst/>
          </a:prstGeom>
        </p:spPr>
      </p:pic>
    </p:spTree>
    <p:extLst>
      <p:ext uri="{BB962C8B-B14F-4D97-AF65-F5344CB8AC3E}">
        <p14:creationId xmlns:p14="http://schemas.microsoft.com/office/powerpoint/2010/main" val="14360632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748" y="1513533"/>
            <a:ext cx="15663324" cy="9289032"/>
          </a:xfrm>
          <a:prstGeom prst="rect">
            <a:avLst/>
          </a:prstGeom>
        </p:spPr>
      </p:pic>
      <p:pic>
        <p:nvPicPr>
          <p:cNvPr id="5" name="Picture 4"/>
          <p:cNvPicPr>
            <a:picLocks noChangeAspect="1"/>
          </p:cNvPicPr>
          <p:nvPr/>
        </p:nvPicPr>
        <p:blipFill>
          <a:blip r:embed="rId3"/>
          <a:stretch>
            <a:fillRect/>
          </a:stretch>
        </p:blipFill>
        <p:spPr>
          <a:xfrm>
            <a:off x="453902" y="7271689"/>
            <a:ext cx="4487276" cy="3528392"/>
          </a:xfrm>
          <a:prstGeom prst="rect">
            <a:avLst/>
          </a:prstGeom>
        </p:spPr>
      </p:pic>
      <p:pic>
        <p:nvPicPr>
          <p:cNvPr id="6" name="Picture 5"/>
          <p:cNvPicPr>
            <a:picLocks noChangeAspect="1"/>
          </p:cNvPicPr>
          <p:nvPr/>
        </p:nvPicPr>
        <p:blipFill>
          <a:blip r:embed="rId4"/>
          <a:stretch>
            <a:fillRect/>
          </a:stretch>
        </p:blipFill>
        <p:spPr>
          <a:xfrm>
            <a:off x="18239878" y="7370602"/>
            <a:ext cx="5763429" cy="3429479"/>
          </a:xfrm>
          <a:prstGeom prst="rect">
            <a:avLst/>
          </a:prstGeom>
        </p:spPr>
      </p:pic>
    </p:spTree>
    <p:extLst>
      <p:ext uri="{BB962C8B-B14F-4D97-AF65-F5344CB8AC3E}">
        <p14:creationId xmlns:p14="http://schemas.microsoft.com/office/powerpoint/2010/main" val="10533766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Some Additional Comparison Slides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25137493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81</a:t>
            </a:fld>
            <a:endParaRPr lang="en-US" dirty="0"/>
          </a:p>
        </p:txBody>
      </p:sp>
      <p:pic>
        <p:nvPicPr>
          <p:cNvPr id="6" name="Picture 5"/>
          <p:cNvPicPr>
            <a:picLocks noChangeAspect="1"/>
          </p:cNvPicPr>
          <p:nvPr/>
        </p:nvPicPr>
        <p:blipFill>
          <a:blip r:embed="rId2"/>
          <a:stretch>
            <a:fillRect/>
          </a:stretch>
        </p:blipFill>
        <p:spPr>
          <a:xfrm>
            <a:off x="1929839" y="865461"/>
            <a:ext cx="21034561" cy="10873208"/>
          </a:xfrm>
          <a:prstGeom prst="rect">
            <a:avLst/>
          </a:prstGeom>
        </p:spPr>
      </p:pic>
      <p:sp>
        <p:nvSpPr>
          <p:cNvPr id="7" name="Text Placeholder 2"/>
          <p:cNvSpPr>
            <a:spLocks noGrp="1"/>
          </p:cNvSpPr>
          <p:nvPr>
            <p:ph type="body" sz="quarter" idx="17"/>
          </p:nvPr>
        </p:nvSpPr>
        <p:spPr>
          <a:xfrm>
            <a:off x="2206800" y="11790000"/>
            <a:ext cx="11930399" cy="830997"/>
          </a:xfrm>
        </p:spPr>
        <p:txBody>
          <a:bodyPr/>
          <a:lstStyle/>
          <a:p>
            <a:r>
              <a:rPr lang="en-US" dirty="0"/>
              <a:t>Some Additional Comparison Slides</a:t>
            </a:r>
          </a:p>
        </p:txBody>
      </p:sp>
    </p:spTree>
    <p:extLst>
      <p:ext uri="{BB962C8B-B14F-4D97-AF65-F5344CB8AC3E}">
        <p14:creationId xmlns:p14="http://schemas.microsoft.com/office/powerpoint/2010/main" val="29539677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82</a:t>
            </a:fld>
            <a:endParaRPr lang="en-US" dirty="0"/>
          </a:p>
        </p:txBody>
      </p:sp>
      <p:pic>
        <p:nvPicPr>
          <p:cNvPr id="5" name="Picture 4"/>
          <p:cNvPicPr>
            <a:picLocks noChangeAspect="1"/>
          </p:cNvPicPr>
          <p:nvPr/>
        </p:nvPicPr>
        <p:blipFill>
          <a:blip r:embed="rId2"/>
          <a:stretch>
            <a:fillRect/>
          </a:stretch>
        </p:blipFill>
        <p:spPr>
          <a:xfrm>
            <a:off x="2631299" y="1009477"/>
            <a:ext cx="19586176" cy="10356365"/>
          </a:xfrm>
          <a:prstGeom prst="rect">
            <a:avLst/>
          </a:prstGeom>
        </p:spPr>
      </p:pic>
      <p:sp>
        <p:nvSpPr>
          <p:cNvPr id="6" name="Text Placeholder 2"/>
          <p:cNvSpPr>
            <a:spLocks noGrp="1"/>
          </p:cNvSpPr>
          <p:nvPr>
            <p:ph type="body" sz="quarter" idx="17"/>
          </p:nvPr>
        </p:nvSpPr>
        <p:spPr>
          <a:xfrm>
            <a:off x="2206800" y="11790000"/>
            <a:ext cx="11930399" cy="830997"/>
          </a:xfrm>
        </p:spPr>
        <p:txBody>
          <a:bodyPr/>
          <a:lstStyle/>
          <a:p>
            <a:r>
              <a:rPr lang="en-US" dirty="0"/>
              <a:t>Some Additional Comparison Slides</a:t>
            </a:r>
          </a:p>
        </p:txBody>
      </p:sp>
    </p:spTree>
    <p:extLst>
      <p:ext uri="{BB962C8B-B14F-4D97-AF65-F5344CB8AC3E}">
        <p14:creationId xmlns:p14="http://schemas.microsoft.com/office/powerpoint/2010/main" val="30637284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83</a:t>
            </a:fld>
            <a:endParaRPr lang="en-US" dirty="0"/>
          </a:p>
        </p:txBody>
      </p:sp>
      <p:pic>
        <p:nvPicPr>
          <p:cNvPr id="2" name="Picture 1"/>
          <p:cNvPicPr>
            <a:picLocks noChangeAspect="1"/>
          </p:cNvPicPr>
          <p:nvPr/>
        </p:nvPicPr>
        <p:blipFill>
          <a:blip r:embed="rId2"/>
          <a:stretch>
            <a:fillRect/>
          </a:stretch>
        </p:blipFill>
        <p:spPr>
          <a:xfrm>
            <a:off x="1930804" y="865461"/>
            <a:ext cx="20670286" cy="10729192"/>
          </a:xfrm>
          <a:prstGeom prst="rect">
            <a:avLst/>
          </a:prstGeom>
        </p:spPr>
      </p:pic>
      <p:sp>
        <p:nvSpPr>
          <p:cNvPr id="6" name="Text Placeholder 2"/>
          <p:cNvSpPr>
            <a:spLocks noGrp="1"/>
          </p:cNvSpPr>
          <p:nvPr>
            <p:ph type="body" sz="quarter" idx="17"/>
          </p:nvPr>
        </p:nvSpPr>
        <p:spPr>
          <a:xfrm>
            <a:off x="2206800" y="11790000"/>
            <a:ext cx="11930399" cy="830997"/>
          </a:xfrm>
        </p:spPr>
        <p:txBody>
          <a:bodyPr/>
          <a:lstStyle/>
          <a:p>
            <a:r>
              <a:rPr lang="en-US" dirty="0"/>
              <a:t>Some Additional Comparison Slides</a:t>
            </a:r>
          </a:p>
        </p:txBody>
      </p:sp>
    </p:spTree>
    <p:extLst>
      <p:ext uri="{BB962C8B-B14F-4D97-AF65-F5344CB8AC3E}">
        <p14:creationId xmlns:p14="http://schemas.microsoft.com/office/powerpoint/2010/main" val="15406795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84</a:t>
            </a:fld>
            <a:endParaRPr lang="en-US" dirty="0"/>
          </a:p>
        </p:txBody>
      </p:sp>
      <p:pic>
        <p:nvPicPr>
          <p:cNvPr id="3" name="Picture 2"/>
          <p:cNvPicPr>
            <a:picLocks noChangeAspect="1"/>
          </p:cNvPicPr>
          <p:nvPr/>
        </p:nvPicPr>
        <p:blipFill>
          <a:blip r:embed="rId2"/>
          <a:stretch>
            <a:fillRect/>
          </a:stretch>
        </p:blipFill>
        <p:spPr>
          <a:xfrm>
            <a:off x="1606029" y="721445"/>
            <a:ext cx="20751143" cy="10801200"/>
          </a:xfrm>
          <a:prstGeom prst="rect">
            <a:avLst/>
          </a:prstGeom>
        </p:spPr>
      </p:pic>
      <p:sp>
        <p:nvSpPr>
          <p:cNvPr id="5" name="Text Placeholder 2"/>
          <p:cNvSpPr>
            <a:spLocks noGrp="1"/>
          </p:cNvSpPr>
          <p:nvPr>
            <p:ph type="body" sz="quarter" idx="17"/>
          </p:nvPr>
        </p:nvSpPr>
        <p:spPr>
          <a:xfrm>
            <a:off x="2206800" y="11790000"/>
            <a:ext cx="11930399" cy="830997"/>
          </a:xfrm>
        </p:spPr>
        <p:txBody>
          <a:bodyPr/>
          <a:lstStyle/>
          <a:p>
            <a:r>
              <a:rPr lang="en-US" dirty="0"/>
              <a:t>Some Additional Comparison Slides</a:t>
            </a:r>
          </a:p>
        </p:txBody>
      </p:sp>
    </p:spTree>
    <p:extLst>
      <p:ext uri="{BB962C8B-B14F-4D97-AF65-F5344CB8AC3E}">
        <p14:creationId xmlns:p14="http://schemas.microsoft.com/office/powerpoint/2010/main" val="28719302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85</a:t>
            </a:fld>
            <a:endParaRPr lang="en-US" dirty="0"/>
          </a:p>
        </p:txBody>
      </p:sp>
      <p:pic>
        <p:nvPicPr>
          <p:cNvPr id="2" name="Picture 1"/>
          <p:cNvPicPr>
            <a:picLocks noChangeAspect="1"/>
          </p:cNvPicPr>
          <p:nvPr/>
        </p:nvPicPr>
        <p:blipFill>
          <a:blip r:embed="rId2"/>
          <a:stretch>
            <a:fillRect/>
          </a:stretch>
        </p:blipFill>
        <p:spPr>
          <a:xfrm>
            <a:off x="2542134" y="793453"/>
            <a:ext cx="19082120" cy="10613640"/>
          </a:xfrm>
          <a:prstGeom prst="rect">
            <a:avLst/>
          </a:prstGeom>
        </p:spPr>
      </p:pic>
      <p:sp>
        <p:nvSpPr>
          <p:cNvPr id="5" name="Text Placeholder 2"/>
          <p:cNvSpPr>
            <a:spLocks noGrp="1"/>
          </p:cNvSpPr>
          <p:nvPr>
            <p:ph type="body" sz="quarter" idx="17"/>
          </p:nvPr>
        </p:nvSpPr>
        <p:spPr>
          <a:xfrm>
            <a:off x="2206800" y="11790000"/>
            <a:ext cx="11930399" cy="830997"/>
          </a:xfrm>
        </p:spPr>
        <p:txBody>
          <a:bodyPr/>
          <a:lstStyle/>
          <a:p>
            <a:r>
              <a:rPr lang="en-US" dirty="0"/>
              <a:t>Some Additional Comparison Slides</a:t>
            </a:r>
          </a:p>
        </p:txBody>
      </p:sp>
    </p:spTree>
    <p:extLst>
      <p:ext uri="{BB962C8B-B14F-4D97-AF65-F5344CB8AC3E}">
        <p14:creationId xmlns:p14="http://schemas.microsoft.com/office/powerpoint/2010/main" val="30495468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86</a:t>
            </a:fld>
            <a:endParaRPr lang="en-US" dirty="0"/>
          </a:p>
        </p:txBody>
      </p:sp>
      <p:pic>
        <p:nvPicPr>
          <p:cNvPr id="3" name="Picture 2"/>
          <p:cNvPicPr>
            <a:picLocks noChangeAspect="1"/>
          </p:cNvPicPr>
          <p:nvPr/>
        </p:nvPicPr>
        <p:blipFill>
          <a:blip r:embed="rId2"/>
          <a:stretch>
            <a:fillRect/>
          </a:stretch>
        </p:blipFill>
        <p:spPr>
          <a:xfrm>
            <a:off x="2758158" y="1009477"/>
            <a:ext cx="19001815" cy="9937104"/>
          </a:xfrm>
          <a:prstGeom prst="rect">
            <a:avLst/>
          </a:prstGeom>
        </p:spPr>
      </p:pic>
      <p:sp>
        <p:nvSpPr>
          <p:cNvPr id="5" name="Text Placeholder 2"/>
          <p:cNvSpPr>
            <a:spLocks noGrp="1"/>
          </p:cNvSpPr>
          <p:nvPr>
            <p:ph type="body" sz="quarter" idx="17"/>
          </p:nvPr>
        </p:nvSpPr>
        <p:spPr>
          <a:xfrm>
            <a:off x="2206800" y="11790000"/>
            <a:ext cx="11930399" cy="830997"/>
          </a:xfrm>
        </p:spPr>
        <p:txBody>
          <a:bodyPr/>
          <a:lstStyle/>
          <a:p>
            <a:r>
              <a:rPr lang="en-US" dirty="0"/>
              <a:t>Some Additional Comparison Slides</a:t>
            </a:r>
          </a:p>
        </p:txBody>
      </p:sp>
    </p:spTree>
    <p:extLst>
      <p:ext uri="{BB962C8B-B14F-4D97-AF65-F5344CB8AC3E}">
        <p14:creationId xmlns:p14="http://schemas.microsoft.com/office/powerpoint/2010/main" val="18645944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8F63A3B-78C7-47BE-AE5E-E10140E04643}" type="slidenum">
              <a:rPr lang="en-US" smtClean="0"/>
              <a:pPr/>
              <a:t>87</a:t>
            </a:fld>
            <a:endParaRPr lang="en-US"/>
          </a:p>
        </p:txBody>
      </p:sp>
      <p:sp>
        <p:nvSpPr>
          <p:cNvPr id="7" name="Text Placeholder 6"/>
          <p:cNvSpPr>
            <a:spLocks noGrp="1"/>
          </p:cNvSpPr>
          <p:nvPr>
            <p:ph type="body" sz="quarter" idx="18"/>
          </p:nvPr>
        </p:nvSpPr>
        <p:spPr>
          <a:xfrm>
            <a:off x="1124879" y="1585541"/>
            <a:ext cx="18290032" cy="6192688"/>
          </a:xfrm>
        </p:spPr>
        <p:txBody>
          <a:bodyPr>
            <a:noAutofit/>
          </a:bodyPr>
          <a:lstStyle/>
          <a:p>
            <a:r>
              <a:rPr lang="en-US" sz="7200" dirty="0" smtClean="0"/>
              <a:t>Books:</a:t>
            </a:r>
          </a:p>
          <a:p>
            <a:endParaRPr lang="pl-PL" sz="7200" dirty="0"/>
          </a:p>
        </p:txBody>
      </p:sp>
      <p:graphicFrame>
        <p:nvGraphicFramePr>
          <p:cNvPr id="8" name="Object 7"/>
          <p:cNvGraphicFramePr>
            <a:graphicFrameLocks noChangeAspect="1"/>
          </p:cNvGraphicFramePr>
          <p:nvPr>
            <p:extLst>
              <p:ext uri="{D42A27DB-BD31-4B8C-83A1-F6EECF244321}">
                <p14:modId xmlns:p14="http://schemas.microsoft.com/office/powerpoint/2010/main" val="878782767"/>
              </p:ext>
            </p:extLst>
          </p:nvPr>
        </p:nvGraphicFramePr>
        <p:xfrm>
          <a:off x="19422790" y="865461"/>
          <a:ext cx="4484463" cy="6346081"/>
        </p:xfrm>
        <a:graphic>
          <a:graphicData uri="http://schemas.openxmlformats.org/presentationml/2006/ole">
            <mc:AlternateContent xmlns:mc="http://schemas.openxmlformats.org/markup-compatibility/2006">
              <mc:Choice xmlns:v="urn:schemas-microsoft-com:vml" Requires="v">
                <p:oleObj spid="_x0000_s1086" name="Acrobat Document" r:id="rId3" imgW="5667214" imgH="8019731" progId="AcroExch.Document.11">
                  <p:embed/>
                </p:oleObj>
              </mc:Choice>
              <mc:Fallback>
                <p:oleObj name="Acrobat Document" r:id="rId3" imgW="5667214" imgH="8019731" progId="AcroExch.Document.11">
                  <p:embed/>
                  <p:pic>
                    <p:nvPicPr>
                      <p:cNvPr id="0" name=""/>
                      <p:cNvPicPr/>
                      <p:nvPr/>
                    </p:nvPicPr>
                    <p:blipFill>
                      <a:blip r:embed="rId4"/>
                      <a:stretch>
                        <a:fillRect/>
                      </a:stretch>
                    </p:blipFill>
                    <p:spPr>
                      <a:xfrm>
                        <a:off x="19422790" y="865461"/>
                        <a:ext cx="4484463" cy="6346081"/>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22735167"/>
              </p:ext>
            </p:extLst>
          </p:nvPr>
        </p:nvGraphicFramePr>
        <p:xfrm>
          <a:off x="13775382" y="846560"/>
          <a:ext cx="5143500" cy="6343650"/>
        </p:xfrm>
        <a:graphic>
          <a:graphicData uri="http://schemas.openxmlformats.org/presentationml/2006/ole">
            <mc:AlternateContent xmlns:mc="http://schemas.openxmlformats.org/markup-compatibility/2006">
              <mc:Choice xmlns:v="urn:schemas-microsoft-com:vml" Requires="v">
                <p:oleObj spid="_x0000_s1087" name="Acrobat Document" r:id="rId5" imgW="5143371" imgH="6343535" progId="AcroExch.Document.11">
                  <p:embed/>
                </p:oleObj>
              </mc:Choice>
              <mc:Fallback>
                <p:oleObj name="Acrobat Document" r:id="rId5" imgW="5143371" imgH="6343535" progId="AcroExch.Document.11">
                  <p:embed/>
                  <p:pic>
                    <p:nvPicPr>
                      <p:cNvPr id="0" name=""/>
                      <p:cNvPicPr/>
                      <p:nvPr/>
                    </p:nvPicPr>
                    <p:blipFill>
                      <a:blip r:embed="rId6"/>
                      <a:stretch>
                        <a:fillRect/>
                      </a:stretch>
                    </p:blipFill>
                    <p:spPr>
                      <a:xfrm>
                        <a:off x="13775382" y="846560"/>
                        <a:ext cx="5143500" cy="63436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02405765"/>
              </p:ext>
            </p:extLst>
          </p:nvPr>
        </p:nvGraphicFramePr>
        <p:xfrm>
          <a:off x="8118449" y="846560"/>
          <a:ext cx="5153025" cy="6343650"/>
        </p:xfrm>
        <a:graphic>
          <a:graphicData uri="http://schemas.openxmlformats.org/presentationml/2006/ole">
            <mc:AlternateContent xmlns:mc="http://schemas.openxmlformats.org/markup-compatibility/2006">
              <mc:Choice xmlns:v="urn:schemas-microsoft-com:vml" Requires="v">
                <p:oleObj spid="_x0000_s1088" name="Acrobat Document" r:id="rId7" imgW="5153014" imgH="6343535" progId="AcroExch.Document.11">
                  <p:embed/>
                </p:oleObj>
              </mc:Choice>
              <mc:Fallback>
                <p:oleObj name="Acrobat Document" r:id="rId7" imgW="5153014" imgH="6343535" progId="AcroExch.Document.11">
                  <p:embed/>
                  <p:pic>
                    <p:nvPicPr>
                      <p:cNvPr id="0" name=""/>
                      <p:cNvPicPr/>
                      <p:nvPr/>
                    </p:nvPicPr>
                    <p:blipFill>
                      <a:blip r:embed="rId8"/>
                      <a:stretch>
                        <a:fillRect/>
                      </a:stretch>
                    </p:blipFill>
                    <p:spPr>
                      <a:xfrm>
                        <a:off x="8118449" y="846560"/>
                        <a:ext cx="5153025" cy="6343650"/>
                      </a:xfrm>
                      <a:prstGeom prst="rect">
                        <a:avLst/>
                      </a:prstGeom>
                    </p:spPr>
                  </p:pic>
                </p:oleObj>
              </mc:Fallback>
            </mc:AlternateContent>
          </a:graphicData>
        </a:graphic>
      </p:graphicFrame>
    </p:spTree>
    <p:extLst>
      <p:ext uri="{BB962C8B-B14F-4D97-AF65-F5344CB8AC3E}">
        <p14:creationId xmlns:p14="http://schemas.microsoft.com/office/powerpoint/2010/main" val="33337423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8F63A3B-78C7-47BE-AE5E-E10140E04643}" type="slidenum">
              <a:rPr lang="en-US" smtClean="0"/>
              <a:pPr/>
              <a:t>88</a:t>
            </a:fld>
            <a:endParaRPr lang="en-US"/>
          </a:p>
        </p:txBody>
      </p:sp>
      <p:sp>
        <p:nvSpPr>
          <p:cNvPr id="7" name="Text Placeholder 6"/>
          <p:cNvSpPr>
            <a:spLocks noGrp="1"/>
          </p:cNvSpPr>
          <p:nvPr>
            <p:ph type="body" sz="quarter" idx="18"/>
          </p:nvPr>
        </p:nvSpPr>
        <p:spPr>
          <a:xfrm>
            <a:off x="1029966" y="577429"/>
            <a:ext cx="22178464" cy="11161240"/>
          </a:xfrm>
        </p:spPr>
        <p:txBody>
          <a:bodyPr>
            <a:noAutofit/>
          </a:bodyPr>
          <a:lstStyle/>
          <a:p>
            <a:r>
              <a:rPr lang="en-US" sz="7200" dirty="0" smtClean="0"/>
              <a:t>Homework:</a:t>
            </a:r>
          </a:p>
          <a:p>
            <a:pPr>
              <a:lnSpc>
                <a:spcPct val="150000"/>
              </a:lnSpc>
            </a:pPr>
            <a:endParaRPr lang="en-US" sz="7200" dirty="0"/>
          </a:p>
          <a:p>
            <a:pPr marL="457200" indent="-457200">
              <a:lnSpc>
                <a:spcPct val="150000"/>
              </a:lnSpc>
              <a:buFont typeface="+mj-lt"/>
              <a:buAutoNum type="arabicPeriod"/>
            </a:pPr>
            <a:r>
              <a:rPr lang="en-US" sz="6000" b="0" dirty="0">
                <a:hlinkClick r:id="rId2"/>
              </a:rPr>
              <a:t>Running Web API using Docker and Kubernetes</a:t>
            </a:r>
            <a:endParaRPr lang="en-US" sz="6000" b="0" dirty="0"/>
          </a:p>
          <a:p>
            <a:pPr marL="457200" indent="-457200">
              <a:lnSpc>
                <a:spcPct val="150000"/>
              </a:lnSpc>
              <a:buFont typeface="+mj-lt"/>
              <a:buAutoNum type="arabicPeriod"/>
            </a:pPr>
            <a:r>
              <a:rPr lang="pl-PL" sz="6000" dirty="0" smtClean="0">
                <a:hlinkClick r:id="rId3"/>
              </a:rPr>
              <a:t>Pluralsight - Getting Started Kubernetes</a:t>
            </a:r>
            <a:endParaRPr lang="en-US" sz="6000" dirty="0" smtClean="0"/>
          </a:p>
          <a:p>
            <a:pPr marL="457200" indent="-457200">
              <a:lnSpc>
                <a:spcPct val="150000"/>
              </a:lnSpc>
              <a:buFont typeface="+mj-lt"/>
              <a:buAutoNum type="arabicPeriod"/>
            </a:pPr>
            <a:r>
              <a:rPr lang="pl-PL" sz="6000" dirty="0" smtClean="0">
                <a:hlinkClick r:id="rId4"/>
              </a:rPr>
              <a:t>Kubernetes the hard way</a:t>
            </a:r>
            <a:endParaRPr lang="en-US" sz="6000" dirty="0" smtClean="0"/>
          </a:p>
          <a:p>
            <a:pPr marL="457200" indent="-457200">
              <a:lnSpc>
                <a:spcPct val="150000"/>
              </a:lnSpc>
              <a:buFont typeface="+mj-lt"/>
              <a:buAutoNum type="arabicPeriod"/>
            </a:pPr>
            <a:r>
              <a:rPr lang="pl-PL" sz="6000" dirty="0" smtClean="0">
                <a:hlinkClick r:id="rId5"/>
              </a:rPr>
              <a:t>Official Tutorials</a:t>
            </a:r>
            <a:endParaRPr lang="en-US" sz="6000" dirty="0" smtClean="0"/>
          </a:p>
          <a:p>
            <a:pPr marL="457200" indent="-457200">
              <a:lnSpc>
                <a:spcPct val="150000"/>
              </a:lnSpc>
              <a:buFont typeface="+mj-lt"/>
              <a:buAutoNum type="arabicPeriod"/>
            </a:pPr>
            <a:r>
              <a:rPr lang="pl-PL" sz="6000" dirty="0" smtClean="0">
                <a:hlinkClick r:id="rId6"/>
              </a:rPr>
              <a:t>Awesome Kubernetes</a:t>
            </a:r>
            <a:endParaRPr lang="en-US" sz="6000" dirty="0" smtClean="0"/>
          </a:p>
          <a:p>
            <a:pPr marL="457200" indent="-457200">
              <a:lnSpc>
                <a:spcPct val="150000"/>
              </a:lnSpc>
              <a:buFont typeface="+mj-lt"/>
              <a:buAutoNum type="arabicPeriod"/>
            </a:pPr>
            <a:r>
              <a:rPr lang="pl-PL" sz="6000" dirty="0" smtClean="0">
                <a:hlinkClick r:id="rId7"/>
              </a:rPr>
              <a:t>Kubernetes Examples</a:t>
            </a:r>
            <a:endParaRPr lang="pl-PL" sz="6000" dirty="0"/>
          </a:p>
        </p:txBody>
      </p:sp>
    </p:spTree>
    <p:extLst>
      <p:ext uri="{BB962C8B-B14F-4D97-AF65-F5344CB8AC3E}">
        <p14:creationId xmlns:p14="http://schemas.microsoft.com/office/powerpoint/2010/main" val="23521042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918" y="1585541"/>
            <a:ext cx="8881625" cy="6696744"/>
          </a:xfrm>
          <a:prstGeom prst="rect">
            <a:avLst/>
          </a:prstGeom>
        </p:spPr>
      </p:pic>
    </p:spTree>
    <p:extLst>
      <p:ext uri="{BB962C8B-B14F-4D97-AF65-F5344CB8AC3E}">
        <p14:creationId xmlns:p14="http://schemas.microsoft.com/office/powerpoint/2010/main" val="1763086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70" y="793453"/>
            <a:ext cx="19345969" cy="10721059"/>
          </a:xfrm>
          <a:prstGeom prst="rect">
            <a:avLst/>
          </a:prstGeom>
        </p:spPr>
      </p:pic>
    </p:spTree>
    <p:extLst>
      <p:ext uri="{BB962C8B-B14F-4D97-AF65-F5344CB8AC3E}">
        <p14:creationId xmlns:p14="http://schemas.microsoft.com/office/powerpoint/2010/main" val="18104565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Text Placeholder 2"/>
          <p:cNvSpPr>
            <a:spLocks noGrp="1"/>
          </p:cNvSpPr>
          <p:nvPr>
            <p:ph type="body" sz="quarter" idx="17"/>
          </p:nvPr>
        </p:nvSpPr>
        <p:spPr/>
        <p:txBody>
          <a:bodyPr/>
          <a:lstStyle/>
          <a:p>
            <a:r>
              <a:rPr lang="en-US" dirty="0" smtClean="0"/>
              <a:t>Bohdan Benetskyi· </a:t>
            </a:r>
            <a:r>
              <a:rPr lang="en-US" dirty="0" err="1" smtClean="0">
                <a:hlinkClick r:id="rId2"/>
              </a:rPr>
              <a:t>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313312896"/>
      </p:ext>
    </p:extLst>
  </p:cSld>
  <p:clrMapOvr>
    <a:masterClrMapping/>
  </p:clrMapOvr>
</p:sld>
</file>

<file path=ppt/theme/theme1.xml><?xml version="1.0" encoding="utf-8"?>
<a:theme xmlns:a="http://schemas.openxmlformats.org/drawingml/2006/main" name="PGS Softwar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PGS Presentation Template &amp; How-to Deck - PowerPoint_201710" id="{5CC9E4FA-AA62-504F-9741-2880D7FF9D72}" vid="{E3CC8EAF-8DD8-F240-A438-F30656D748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444</TotalTime>
  <Words>530</Words>
  <Application>Microsoft Office PowerPoint</Application>
  <PresentationFormat>Custom</PresentationFormat>
  <Paragraphs>189</Paragraphs>
  <Slides>90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8" baseType="lpstr">
      <vt:lpstr>Arial</vt:lpstr>
      <vt:lpstr>Calibri</vt:lpstr>
      <vt:lpstr>Courier New</vt:lpstr>
      <vt:lpstr>Gill Sans</vt:lpstr>
      <vt:lpstr>Helvetica</vt:lpstr>
      <vt:lpstr>Helvetica Light</vt:lpstr>
      <vt:lpstr>PGS Software Theme</vt:lpstr>
      <vt:lpstr>Acrobat Document</vt:lpstr>
      <vt:lpstr>K8s Quick Start</vt:lpstr>
      <vt:lpstr>Agenda</vt:lpstr>
      <vt:lpstr>What is K8s</vt:lpstr>
      <vt:lpstr>PowerPoint Presentation</vt:lpstr>
      <vt:lpstr>PowerPoint Presentation</vt:lpstr>
      <vt:lpstr>PowerPoint Presentation</vt:lpstr>
      <vt:lpstr>Why and for what we should use it?</vt:lpstr>
      <vt:lpstr>PowerPoint Presentation</vt:lpstr>
      <vt:lpstr>PowerPoint Presentation</vt:lpstr>
      <vt:lpstr>PowerPoint Presentation</vt:lpstr>
      <vt:lpstr>PowerPoint Presentation</vt:lpstr>
      <vt:lpstr>PowerPoint Presentation</vt:lpstr>
      <vt:lpstr>Short about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Something about Nodes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Pods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RC/SVC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Deployments Theory &amp; Demo</vt:lpstr>
      <vt:lpstr>PowerPoint Presentation</vt:lpstr>
      <vt:lpstr>PowerPoint Presentation</vt:lpstr>
      <vt:lpstr>PowerPoint Presentation</vt:lpstr>
      <vt:lpstr>PowerPoint Presentation</vt:lpstr>
      <vt:lpstr>PowerPoint Presentation</vt:lpstr>
      <vt:lpstr>Some Additional Comparison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https://www.pgs-soft.com/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Krzysztof Piwowar</dc:creator>
  <cp:keywords/>
  <dc:description/>
  <cp:lastModifiedBy>Bohdan Benetskyi (PGS Software)</cp:lastModifiedBy>
  <cp:revision>46</cp:revision>
  <dcterms:created xsi:type="dcterms:W3CDTF">2017-10-05T11:16:34Z</dcterms:created>
  <dcterms:modified xsi:type="dcterms:W3CDTF">2018-06-18T05:59:56Z</dcterms:modified>
  <cp:category/>
</cp:coreProperties>
</file>